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75" r:id="rId3"/>
    <p:sldId id="273" r:id="rId4"/>
    <p:sldId id="261" r:id="rId5"/>
    <p:sldId id="272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90" r:id="rId17"/>
    <p:sldId id="286" r:id="rId18"/>
    <p:sldId id="289" r:id="rId19"/>
    <p:sldId id="287" r:id="rId20"/>
    <p:sldId id="292" r:id="rId21"/>
    <p:sldId id="288" r:id="rId22"/>
    <p:sldId id="291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1551"/>
    <a:srgbClr val="6A0A63"/>
    <a:srgbClr val="8321AF"/>
    <a:srgbClr val="BE12B2"/>
    <a:srgbClr val="EB29DD"/>
    <a:srgbClr val="6F3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6357" autoAdjust="0"/>
  </p:normalViewPr>
  <p:slideViewPr>
    <p:cSldViewPr snapToGrid="0">
      <p:cViewPr varScale="1">
        <p:scale>
          <a:sx n="84" d="100"/>
          <a:sy n="84" d="100"/>
        </p:scale>
        <p:origin x="-581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E87F0-42A1-4A67-97A9-12E41439972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EEE9CF-7FD5-4255-B243-59BC917048B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Право на безпеку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A9FD6536-E780-4604-A38C-D00351DFA42F}" type="parTrans" cxnId="{8EB4FE8A-E0AC-4C45-BF0A-42F66C5BDB25}">
      <dgm:prSet/>
      <dgm:spPr/>
      <dgm:t>
        <a:bodyPr/>
        <a:lstStyle/>
        <a:p>
          <a:endParaRPr lang="en-US" sz="1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BBF3AD57-BA19-4AB0-ABF5-CF7707A62271}" type="sibTrans" cxnId="{8EB4FE8A-E0AC-4C45-BF0A-42F66C5BDB25}">
      <dgm:prSet custT="1"/>
      <dgm:spPr>
        <a:noFill/>
        <a:ln>
          <a:noFill/>
        </a:ln>
      </dgm:spPr>
      <dgm:t>
        <a:bodyPr/>
        <a:lstStyle/>
        <a:p>
          <a:endParaRPr lang="en-US" sz="2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EC196C9A-CC9F-4A52-BE02-0890A3FD990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Право на інформацію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81661E6-8F2F-4C6F-ACAF-87E152EE946C}" type="parTrans" cxnId="{44FA7E72-F767-4421-80C3-A391CD5C7305}">
      <dgm:prSet/>
      <dgm:spPr/>
      <dgm:t>
        <a:bodyPr/>
        <a:lstStyle/>
        <a:p>
          <a:endParaRPr lang="en-US" sz="1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6A99F373-AE8F-49B4-86C8-658A31E3522C}" type="sibTrans" cxnId="{44FA7E72-F767-4421-80C3-A391CD5C7305}">
      <dgm:prSet custT="1"/>
      <dgm:spPr>
        <a:noFill/>
        <a:ln>
          <a:noFill/>
        </a:ln>
      </dgm:spPr>
      <dgm:t>
        <a:bodyPr/>
        <a:lstStyle/>
        <a:p>
          <a:endParaRPr lang="en-US" sz="2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607B5A77-3197-4DDD-A2B6-AE37CF0FE83E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Право на вибір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676411E-7FFE-4441-AB6B-63E185ABD677}" type="parTrans" cxnId="{4903946F-B0CD-40A4-8A62-9B64CE0921DC}">
      <dgm:prSet/>
      <dgm:spPr/>
      <dgm:t>
        <a:bodyPr/>
        <a:lstStyle/>
        <a:p>
          <a:endParaRPr lang="en-US" sz="1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CBA7F2AE-12D2-40CC-9F6C-096BFE8714A1}" type="sibTrans" cxnId="{4903946F-B0CD-40A4-8A62-9B64CE0921DC}">
      <dgm:prSet custT="1"/>
      <dgm:spPr>
        <a:noFill/>
        <a:ln>
          <a:noFill/>
        </a:ln>
      </dgm:spPr>
      <dgm:t>
        <a:bodyPr/>
        <a:lstStyle/>
        <a:p>
          <a:endParaRPr lang="en-US" sz="2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FE30996D-5D08-43EC-8EE7-BCDF47559322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Право бути почутим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875ED26-1034-42C7-ABB8-7DF2F1535E8D}" type="parTrans" cxnId="{3211CFCE-D1FB-47DA-B52D-A60CB169EC43}">
      <dgm:prSet/>
      <dgm:spPr/>
      <dgm:t>
        <a:bodyPr/>
        <a:lstStyle/>
        <a:p>
          <a:endParaRPr lang="en-US" sz="1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6709957D-F38C-4843-AA81-E1D23D3EE708}" type="sibTrans" cxnId="{3211CFCE-D1FB-47DA-B52D-A60CB169EC43}">
      <dgm:prSet/>
      <dgm:spPr/>
      <dgm:t>
        <a:bodyPr/>
        <a:lstStyle/>
        <a:p>
          <a:endParaRPr lang="en-US" sz="1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F791FA36-2022-42B6-A7F6-338A7A881B67}" type="pres">
      <dgm:prSet presAssocID="{D47E87F0-42A1-4A67-97A9-12E41439972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69B7E5F-FC72-4F9B-8ACE-A905B93841C1}" type="pres">
      <dgm:prSet presAssocID="{D47E87F0-42A1-4A67-97A9-12E414399727}" presName="dummyMaxCanvas" presStyleCnt="0">
        <dgm:presLayoutVars/>
      </dgm:prSet>
      <dgm:spPr/>
    </dgm:pt>
    <dgm:pt modelId="{1438A778-C2D0-4974-8972-20FBC07310D1}" type="pres">
      <dgm:prSet presAssocID="{D47E87F0-42A1-4A67-97A9-12E41439972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000A14-E74B-436C-9A0C-4A5868D33D7B}" type="pres">
      <dgm:prSet presAssocID="{D47E87F0-42A1-4A67-97A9-12E41439972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04DC03-E0A6-4727-AA85-AAA38816DFD3}" type="pres">
      <dgm:prSet presAssocID="{D47E87F0-42A1-4A67-97A9-12E41439972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43015D-FBD1-4FA7-BB56-5B8C2F60CDE9}" type="pres">
      <dgm:prSet presAssocID="{D47E87F0-42A1-4A67-97A9-12E41439972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DF63E6-1FC7-43CD-AE47-971296E2AECC}" type="pres">
      <dgm:prSet presAssocID="{D47E87F0-42A1-4A67-97A9-12E41439972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F5AA5F-01ED-408A-A946-B0F057EAA129}" type="pres">
      <dgm:prSet presAssocID="{D47E87F0-42A1-4A67-97A9-12E41439972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AF13F9-BDBA-4519-B2E4-9264F279AF11}" type="pres">
      <dgm:prSet presAssocID="{D47E87F0-42A1-4A67-97A9-12E41439972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616941-4C4E-4E9A-8D37-D7E5BE7BEB55}" type="pres">
      <dgm:prSet presAssocID="{D47E87F0-42A1-4A67-97A9-12E41439972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B1168F-D5B2-44DB-99E8-F3E7ACB961CC}" type="pres">
      <dgm:prSet presAssocID="{D47E87F0-42A1-4A67-97A9-12E41439972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E18978-28E1-4C62-A2C3-D0A5F23EDCB4}" type="pres">
      <dgm:prSet presAssocID="{D47E87F0-42A1-4A67-97A9-12E41439972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4A7C8C-6431-414E-80F4-BF7FE9C3F213}" type="pres">
      <dgm:prSet presAssocID="{D47E87F0-42A1-4A67-97A9-12E41439972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AECE9ED-41DF-4508-830B-1B7EF6235134}" type="presOf" srcId="{607B5A77-3197-4DDD-A2B6-AE37CF0FE83E}" destId="{7EE18978-28E1-4C62-A2C3-D0A5F23EDCB4}" srcOrd="1" destOrd="0" presId="urn:microsoft.com/office/officeart/2005/8/layout/vProcess5"/>
    <dgm:cxn modelId="{E97EDA50-5CA5-4079-9F71-8ADA21B3ECDF}" type="presOf" srcId="{37EEE9CF-7FD5-4255-B243-59BC917048BC}" destId="{1438A778-C2D0-4974-8972-20FBC07310D1}" srcOrd="0" destOrd="0" presId="urn:microsoft.com/office/officeart/2005/8/layout/vProcess5"/>
    <dgm:cxn modelId="{0DB38F9C-FFBE-421B-A43F-356968736958}" type="presOf" srcId="{37EEE9CF-7FD5-4255-B243-59BC917048BC}" destId="{AA616941-4C4E-4E9A-8D37-D7E5BE7BEB55}" srcOrd="1" destOrd="0" presId="urn:microsoft.com/office/officeart/2005/8/layout/vProcess5"/>
    <dgm:cxn modelId="{09F2CA79-F1D1-4CE6-B183-A71C52C5ED2B}" type="presOf" srcId="{6A99F373-AE8F-49B4-86C8-658A31E3522C}" destId="{DFF5AA5F-01ED-408A-A946-B0F057EAA129}" srcOrd="0" destOrd="0" presId="urn:microsoft.com/office/officeart/2005/8/layout/vProcess5"/>
    <dgm:cxn modelId="{F9088C92-41E3-4298-804A-A8530E7B7131}" type="presOf" srcId="{FE30996D-5D08-43EC-8EE7-BCDF47559322}" destId="{8E4A7C8C-6431-414E-80F4-BF7FE9C3F213}" srcOrd="1" destOrd="0" presId="urn:microsoft.com/office/officeart/2005/8/layout/vProcess5"/>
    <dgm:cxn modelId="{4903946F-B0CD-40A4-8A62-9B64CE0921DC}" srcId="{D47E87F0-42A1-4A67-97A9-12E414399727}" destId="{607B5A77-3197-4DDD-A2B6-AE37CF0FE83E}" srcOrd="2" destOrd="0" parTransId="{4676411E-7FFE-4441-AB6B-63E185ABD677}" sibTransId="{CBA7F2AE-12D2-40CC-9F6C-096BFE8714A1}"/>
    <dgm:cxn modelId="{44FA7E72-F767-4421-80C3-A391CD5C7305}" srcId="{D47E87F0-42A1-4A67-97A9-12E414399727}" destId="{EC196C9A-CC9F-4A52-BE02-0890A3FD9901}" srcOrd="1" destOrd="0" parTransId="{E81661E6-8F2F-4C6F-ACAF-87E152EE946C}" sibTransId="{6A99F373-AE8F-49B4-86C8-658A31E3522C}"/>
    <dgm:cxn modelId="{3211CFCE-D1FB-47DA-B52D-A60CB169EC43}" srcId="{D47E87F0-42A1-4A67-97A9-12E414399727}" destId="{FE30996D-5D08-43EC-8EE7-BCDF47559322}" srcOrd="3" destOrd="0" parTransId="{B875ED26-1034-42C7-ABB8-7DF2F1535E8D}" sibTransId="{6709957D-F38C-4843-AA81-E1D23D3EE708}"/>
    <dgm:cxn modelId="{C1449C64-B68D-46F5-AFEE-AF7B6BDB06FE}" type="presOf" srcId="{607B5A77-3197-4DDD-A2B6-AE37CF0FE83E}" destId="{3804DC03-E0A6-4727-AA85-AAA38816DFD3}" srcOrd="0" destOrd="0" presId="urn:microsoft.com/office/officeart/2005/8/layout/vProcess5"/>
    <dgm:cxn modelId="{85A3BF57-AFA8-4142-A78A-1E311829362B}" type="presOf" srcId="{FE30996D-5D08-43EC-8EE7-BCDF47559322}" destId="{A743015D-FBD1-4FA7-BB56-5B8C2F60CDE9}" srcOrd="0" destOrd="0" presId="urn:microsoft.com/office/officeart/2005/8/layout/vProcess5"/>
    <dgm:cxn modelId="{10C4706E-BF38-45C5-ACBD-0800ED63BEDF}" type="presOf" srcId="{CBA7F2AE-12D2-40CC-9F6C-096BFE8714A1}" destId="{3BAF13F9-BDBA-4519-B2E4-9264F279AF11}" srcOrd="0" destOrd="0" presId="urn:microsoft.com/office/officeart/2005/8/layout/vProcess5"/>
    <dgm:cxn modelId="{F43170F3-DC83-4D14-B4F2-9BCF586B63DA}" type="presOf" srcId="{BBF3AD57-BA19-4AB0-ABF5-CF7707A62271}" destId="{9FDF63E6-1FC7-43CD-AE47-971296E2AECC}" srcOrd="0" destOrd="0" presId="urn:microsoft.com/office/officeart/2005/8/layout/vProcess5"/>
    <dgm:cxn modelId="{8EB4FE8A-E0AC-4C45-BF0A-42F66C5BDB25}" srcId="{D47E87F0-42A1-4A67-97A9-12E414399727}" destId="{37EEE9CF-7FD5-4255-B243-59BC917048BC}" srcOrd="0" destOrd="0" parTransId="{A9FD6536-E780-4604-A38C-D00351DFA42F}" sibTransId="{BBF3AD57-BA19-4AB0-ABF5-CF7707A62271}"/>
    <dgm:cxn modelId="{3E18E06A-E006-44E7-ACF5-89E33B16BA3D}" type="presOf" srcId="{EC196C9A-CC9F-4A52-BE02-0890A3FD9901}" destId="{FD000A14-E74B-436C-9A0C-4A5868D33D7B}" srcOrd="0" destOrd="0" presId="urn:microsoft.com/office/officeart/2005/8/layout/vProcess5"/>
    <dgm:cxn modelId="{E0F45FB4-E999-431E-B7B4-969C71CE9062}" type="presOf" srcId="{D47E87F0-42A1-4A67-97A9-12E414399727}" destId="{F791FA36-2022-42B6-A7F6-338A7A881B67}" srcOrd="0" destOrd="0" presId="urn:microsoft.com/office/officeart/2005/8/layout/vProcess5"/>
    <dgm:cxn modelId="{07A55653-3A33-47A0-BA92-18875051057F}" type="presOf" srcId="{EC196C9A-CC9F-4A52-BE02-0890A3FD9901}" destId="{2EB1168F-D5B2-44DB-99E8-F3E7ACB961CC}" srcOrd="1" destOrd="0" presId="urn:microsoft.com/office/officeart/2005/8/layout/vProcess5"/>
    <dgm:cxn modelId="{131BD8FD-CF5B-4B1D-884D-E2E7E442CCFF}" type="presParOf" srcId="{F791FA36-2022-42B6-A7F6-338A7A881B67}" destId="{969B7E5F-FC72-4F9B-8ACE-A905B93841C1}" srcOrd="0" destOrd="0" presId="urn:microsoft.com/office/officeart/2005/8/layout/vProcess5"/>
    <dgm:cxn modelId="{7CAABE60-C95F-4EA3-A93E-4A35B45C89A3}" type="presParOf" srcId="{F791FA36-2022-42B6-A7F6-338A7A881B67}" destId="{1438A778-C2D0-4974-8972-20FBC07310D1}" srcOrd="1" destOrd="0" presId="urn:microsoft.com/office/officeart/2005/8/layout/vProcess5"/>
    <dgm:cxn modelId="{9F09BE99-945F-4548-934D-A9B7C20E55EF}" type="presParOf" srcId="{F791FA36-2022-42B6-A7F6-338A7A881B67}" destId="{FD000A14-E74B-436C-9A0C-4A5868D33D7B}" srcOrd="2" destOrd="0" presId="urn:microsoft.com/office/officeart/2005/8/layout/vProcess5"/>
    <dgm:cxn modelId="{C18FB90D-DD30-4B82-82B5-07EE0217C46A}" type="presParOf" srcId="{F791FA36-2022-42B6-A7F6-338A7A881B67}" destId="{3804DC03-E0A6-4727-AA85-AAA38816DFD3}" srcOrd="3" destOrd="0" presId="urn:microsoft.com/office/officeart/2005/8/layout/vProcess5"/>
    <dgm:cxn modelId="{84036F3D-B870-499C-BD0A-FAC79DC4541E}" type="presParOf" srcId="{F791FA36-2022-42B6-A7F6-338A7A881B67}" destId="{A743015D-FBD1-4FA7-BB56-5B8C2F60CDE9}" srcOrd="4" destOrd="0" presId="urn:microsoft.com/office/officeart/2005/8/layout/vProcess5"/>
    <dgm:cxn modelId="{5BDA0CE9-2776-4BC2-A8A0-D9BE9BA081F1}" type="presParOf" srcId="{F791FA36-2022-42B6-A7F6-338A7A881B67}" destId="{9FDF63E6-1FC7-43CD-AE47-971296E2AECC}" srcOrd="5" destOrd="0" presId="urn:microsoft.com/office/officeart/2005/8/layout/vProcess5"/>
    <dgm:cxn modelId="{E47B94CA-CCF5-4113-A766-145F78F439D4}" type="presParOf" srcId="{F791FA36-2022-42B6-A7F6-338A7A881B67}" destId="{DFF5AA5F-01ED-408A-A946-B0F057EAA129}" srcOrd="6" destOrd="0" presId="urn:microsoft.com/office/officeart/2005/8/layout/vProcess5"/>
    <dgm:cxn modelId="{5CADB2EB-5D6A-414E-8AEA-F98070CCC1A1}" type="presParOf" srcId="{F791FA36-2022-42B6-A7F6-338A7A881B67}" destId="{3BAF13F9-BDBA-4519-B2E4-9264F279AF11}" srcOrd="7" destOrd="0" presId="urn:microsoft.com/office/officeart/2005/8/layout/vProcess5"/>
    <dgm:cxn modelId="{A850B03D-C3C6-4BEC-A548-BF461FA19F47}" type="presParOf" srcId="{F791FA36-2022-42B6-A7F6-338A7A881B67}" destId="{AA616941-4C4E-4E9A-8D37-D7E5BE7BEB55}" srcOrd="8" destOrd="0" presId="urn:microsoft.com/office/officeart/2005/8/layout/vProcess5"/>
    <dgm:cxn modelId="{1C96F1AB-65B1-4D88-B16B-760A82FD68D1}" type="presParOf" srcId="{F791FA36-2022-42B6-A7F6-338A7A881B67}" destId="{2EB1168F-D5B2-44DB-99E8-F3E7ACB961CC}" srcOrd="9" destOrd="0" presId="urn:microsoft.com/office/officeart/2005/8/layout/vProcess5"/>
    <dgm:cxn modelId="{CE04F5B6-D13C-4185-BD73-47701E261CD1}" type="presParOf" srcId="{F791FA36-2022-42B6-A7F6-338A7A881B67}" destId="{7EE18978-28E1-4C62-A2C3-D0A5F23EDCB4}" srcOrd="10" destOrd="0" presId="urn:microsoft.com/office/officeart/2005/8/layout/vProcess5"/>
    <dgm:cxn modelId="{F8B34313-C728-4B6C-898D-E95CF4BC1EF9}" type="presParOf" srcId="{F791FA36-2022-42B6-A7F6-338A7A881B67}" destId="{8E4A7C8C-6431-414E-80F4-BF7FE9C3F213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4E3A2-3C04-46FC-84A1-C80ACB90216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FD20F5D-E86A-4C33-8DB5-F767587F68FA}">
      <dgm:prSet phldrT="[Текст]" custT="1"/>
      <dgm:spPr>
        <a:solidFill>
          <a:srgbClr val="5F1551"/>
        </a:solidFill>
      </dgm:spPr>
      <dgm:t>
        <a:bodyPr/>
        <a:lstStyle/>
        <a:p>
          <a:pPr algn="l"/>
          <a:r>
            <a:rPr lang="uk-UA" sz="2800" b="1" dirty="0">
              <a:latin typeface="Arial Narrow" panose="020B0606020202030204" pitchFamily="34" charset="0"/>
            </a:rPr>
            <a:t>Принципи</a:t>
          </a:r>
        </a:p>
      </dgm:t>
    </dgm:pt>
    <dgm:pt modelId="{AA49E80C-5F17-4DEB-B91B-6C596B9C258D}" type="sibTrans" cxnId="{4E466C2C-19C2-4C85-8439-CBCF36BC1C52}">
      <dgm:prSet/>
      <dgm:spPr/>
      <dgm:t>
        <a:bodyPr/>
        <a:lstStyle/>
        <a:p>
          <a:endParaRPr lang="uk-UA"/>
        </a:p>
      </dgm:t>
    </dgm:pt>
    <dgm:pt modelId="{60E382E9-F922-41A9-BFCB-9CE79684B912}" type="parTrans" cxnId="{4E466C2C-19C2-4C85-8439-CBCF36BC1C52}">
      <dgm:prSet/>
      <dgm:spPr/>
      <dgm:t>
        <a:bodyPr/>
        <a:lstStyle/>
        <a:p>
          <a:endParaRPr lang="uk-UA"/>
        </a:p>
      </dgm:t>
    </dgm:pt>
    <dgm:pt modelId="{FD250E78-B3C4-48AB-A10A-FDE3E5DAFB27}">
      <dgm:prSet phldrT="[Текст]"/>
      <dgm:spPr/>
      <dgm:t>
        <a:bodyPr/>
        <a:lstStyle/>
        <a:p>
          <a:r>
            <a:rPr lang="uk-UA" u="none" dirty="0">
              <a:solidFill>
                <a:srgbClr val="5F1551"/>
              </a:solidFill>
              <a:latin typeface="Arial Narrow" panose="020B0606020202030204" pitchFamily="34" charset="0"/>
            </a:rPr>
            <a:t>розкриття ключової інформації  </a:t>
          </a:r>
        </a:p>
        <a:p>
          <a:r>
            <a:rPr lang="uk-UA" dirty="0">
              <a:solidFill>
                <a:srgbClr val="5F1551"/>
              </a:solidFill>
              <a:latin typeface="Arial Narrow" panose="020B0606020202030204" pitchFamily="34" charset="0"/>
            </a:rPr>
            <a:t>до, під час і після здійснення угоди; </a:t>
          </a:r>
        </a:p>
        <a:p>
          <a:r>
            <a:rPr lang="uk-UA" dirty="0">
              <a:solidFill>
                <a:srgbClr val="5F1551"/>
              </a:solidFill>
              <a:latin typeface="Arial Narrow" panose="020B0606020202030204" pitchFamily="34" charset="0"/>
            </a:rPr>
            <a:t>справедливе і етичне ставлення до клієнтів; </a:t>
          </a:r>
        </a:p>
        <a:p>
          <a:r>
            <a:rPr lang="uk-UA" dirty="0">
              <a:solidFill>
                <a:srgbClr val="5F1551"/>
              </a:solidFill>
              <a:latin typeface="Arial Narrow" panose="020B0606020202030204" pitchFamily="34" charset="0"/>
            </a:rPr>
            <a:t>забезпечення можливості звернення за допомогою при вирішенні спорів</a:t>
          </a:r>
        </a:p>
      </dgm:t>
    </dgm:pt>
    <dgm:pt modelId="{48FEAA5D-9D4E-4110-A4DD-84C7C4A8C30E}" type="sibTrans" cxnId="{642EFEBD-6560-4CFC-9245-990892254F11}">
      <dgm:prSet/>
      <dgm:spPr/>
      <dgm:t>
        <a:bodyPr/>
        <a:lstStyle/>
        <a:p>
          <a:endParaRPr lang="uk-UA"/>
        </a:p>
      </dgm:t>
    </dgm:pt>
    <dgm:pt modelId="{D3F7ED7E-34B5-4C99-8FDE-82647D9C36DA}" type="parTrans" cxnId="{642EFEBD-6560-4CFC-9245-990892254F11}">
      <dgm:prSet/>
      <dgm:spPr/>
      <dgm:t>
        <a:bodyPr/>
        <a:lstStyle/>
        <a:p>
          <a:endParaRPr lang="uk-UA"/>
        </a:p>
      </dgm:t>
    </dgm:pt>
    <dgm:pt modelId="{1520397B-9CCF-4409-B2EA-87CA78CB7A42}">
      <dgm:prSet phldrT="[Текст]" custT="1"/>
      <dgm:spPr>
        <a:solidFill>
          <a:srgbClr val="5F1551"/>
        </a:solidFill>
      </dgm:spPr>
      <dgm:t>
        <a:bodyPr/>
        <a:lstStyle/>
        <a:p>
          <a:r>
            <a:rPr lang="uk-UA" sz="2800" b="1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Базові положення</a:t>
          </a:r>
        </a:p>
      </dgm:t>
    </dgm:pt>
    <dgm:pt modelId="{2C552BE4-BE7C-47CD-9477-714D8DF54931}" type="sibTrans" cxnId="{B234E305-97EC-4E7E-89C8-511C3B9498B0}">
      <dgm:prSet/>
      <dgm:spPr/>
      <dgm:t>
        <a:bodyPr/>
        <a:lstStyle/>
        <a:p>
          <a:endParaRPr lang="uk-UA"/>
        </a:p>
      </dgm:t>
    </dgm:pt>
    <dgm:pt modelId="{BF462D00-A8B0-4BE6-B148-20A9CBC3C25D}" type="parTrans" cxnId="{B234E305-97EC-4E7E-89C8-511C3B9498B0}">
      <dgm:prSet/>
      <dgm:spPr/>
      <dgm:t>
        <a:bodyPr/>
        <a:lstStyle/>
        <a:p>
          <a:endParaRPr lang="uk-UA"/>
        </a:p>
      </dgm:t>
    </dgm:pt>
    <dgm:pt modelId="{330EBFE2-979F-4E2C-8F19-9F22DBDAAC0F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uk-UA" sz="2100" kern="1200" dirty="0">
            <a:solidFill>
              <a:srgbClr val="5F1551"/>
            </a:solidFill>
            <a:latin typeface="Arial Narrow" panose="020B0606020202030204" pitchFamily="34" charset="0"/>
          </a:endParaRPr>
        </a:p>
        <a:p>
          <a:pPr>
            <a:buFont typeface="Wingdings" panose="05000000000000000000" pitchFamily="2" charset="2"/>
            <a:buChar char="§"/>
          </a:pPr>
          <a:r>
            <a:rPr lang="uk-UA" sz="2100" kern="1200" dirty="0">
              <a:solidFill>
                <a:srgbClr val="5F1551"/>
              </a:solidFill>
              <a:latin typeface="Arial Narrow" panose="020B0606020202030204" pitchFamily="34" charset="0"/>
            </a:rPr>
            <a:t>чесне надання фінансових послуг; </a:t>
          </a:r>
          <a:endParaRPr lang="uk-UA" sz="2100" kern="1200" dirty="0"/>
        </a:p>
      </dgm:t>
    </dgm:pt>
    <dgm:pt modelId="{A19EC96F-2510-47B2-894F-5579F7FEA0DF}" type="sibTrans" cxnId="{159A6D60-2FE9-44B3-814B-75FF1B046316}">
      <dgm:prSet/>
      <dgm:spPr/>
      <dgm:t>
        <a:bodyPr/>
        <a:lstStyle/>
        <a:p>
          <a:endParaRPr lang="uk-UA"/>
        </a:p>
      </dgm:t>
    </dgm:pt>
    <dgm:pt modelId="{D81AA50F-9E87-4E31-82CB-896B062A4534}" type="parTrans" cxnId="{159A6D60-2FE9-44B3-814B-75FF1B046316}">
      <dgm:prSet/>
      <dgm:spPr/>
      <dgm:t>
        <a:bodyPr/>
        <a:lstStyle/>
        <a:p>
          <a:endParaRPr lang="uk-UA"/>
        </a:p>
      </dgm:t>
    </dgm:pt>
    <dgm:pt modelId="{D2282E30-B317-4A03-9442-ECDE463DB0E3}">
      <dgm:prSet custT="1"/>
      <dgm:spPr/>
      <dgm:t>
        <a:bodyPr/>
        <a:lstStyle/>
        <a:p>
          <a:pPr>
            <a:buNone/>
          </a:pPr>
          <a:r>
            <a:rPr lang="uk-UA" sz="21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захист позичальників від практики недобросовісного надання фінансових послуг</a:t>
          </a:r>
        </a:p>
      </dgm:t>
    </dgm:pt>
    <dgm:pt modelId="{A8C832D0-8334-432A-8636-4FDCD6E8731A}" type="parTrans" cxnId="{C9D3555C-F18E-49C2-991A-B3D6F610691F}">
      <dgm:prSet/>
      <dgm:spPr/>
      <dgm:t>
        <a:bodyPr/>
        <a:lstStyle/>
        <a:p>
          <a:endParaRPr lang="uk-UA"/>
        </a:p>
      </dgm:t>
    </dgm:pt>
    <dgm:pt modelId="{B4442956-F627-43B5-8602-493D42FAFA96}" type="sibTrans" cxnId="{C9D3555C-F18E-49C2-991A-B3D6F610691F}">
      <dgm:prSet/>
      <dgm:spPr/>
      <dgm:t>
        <a:bodyPr/>
        <a:lstStyle/>
        <a:p>
          <a:endParaRPr lang="uk-UA"/>
        </a:p>
      </dgm:t>
    </dgm:pt>
    <dgm:pt modelId="{422AC24B-87CF-483F-944D-5AB82FCBF75F}" type="pres">
      <dgm:prSet presAssocID="{B5A4E3A2-3C04-46FC-84A1-C80ACB90216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A86C80E0-F931-4F4B-90BC-6140C2B1EC3B}" type="pres">
      <dgm:prSet presAssocID="{DFD20F5D-E86A-4C33-8DB5-F767587F68FA}" presName="parentText1" presStyleLbl="node1" presStyleIdx="0" presStyleCnt="2" custLinFactNeighborX="557" custLinFactNeighborY="45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3EDD57-9D70-405E-9046-261A8BA2728E}" type="pres">
      <dgm:prSet presAssocID="{DFD20F5D-E86A-4C33-8DB5-F767587F68FA}" presName="childText1" presStyleLbl="solidAlignAcc1" presStyleIdx="0" presStyleCnt="2" custLinFactNeighborX="313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75F7E0-6C8C-4650-8A9A-B84F198E0CE5}" type="pres">
      <dgm:prSet presAssocID="{1520397B-9CCF-4409-B2EA-87CA78CB7A42}" presName="parentText2" presStyleLbl="node1" presStyleIdx="1" presStyleCnt="2" custLinFactNeighborX="828" custLinFactNeighborY="45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26A207-13FD-463C-9990-C03747A6D490}" type="pres">
      <dgm:prSet presAssocID="{1520397B-9CCF-4409-B2EA-87CA78CB7A42}" presName="childText2" presStyleLbl="solidAlignAcc1" presStyleIdx="1" presStyleCnt="2" custLinFactNeighborX="964" custLinFactNeighborY="2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E466C2C-19C2-4C85-8439-CBCF36BC1C52}" srcId="{B5A4E3A2-3C04-46FC-84A1-C80ACB902165}" destId="{DFD20F5D-E86A-4C33-8DB5-F767587F68FA}" srcOrd="0" destOrd="0" parTransId="{60E382E9-F922-41A9-BFCB-9CE79684B912}" sibTransId="{AA49E80C-5F17-4DEB-B91B-6C596B9C258D}"/>
    <dgm:cxn modelId="{C9D3555C-F18E-49C2-991A-B3D6F610691F}" srcId="{1520397B-9CCF-4409-B2EA-87CA78CB7A42}" destId="{D2282E30-B317-4A03-9442-ECDE463DB0E3}" srcOrd="1" destOrd="0" parTransId="{A8C832D0-8334-432A-8636-4FDCD6E8731A}" sibTransId="{B4442956-F627-43B5-8602-493D42FAFA96}"/>
    <dgm:cxn modelId="{E9D8DFFA-B0D6-40C3-8384-D5B32A16A628}" type="presOf" srcId="{D2282E30-B317-4A03-9442-ECDE463DB0E3}" destId="{8F26A207-13FD-463C-9990-C03747A6D490}" srcOrd="0" destOrd="1" presId="urn:microsoft.com/office/officeart/2009/3/layout/IncreasingArrowsProcess"/>
    <dgm:cxn modelId="{141BE97D-EF1D-48A9-B25C-C7E8EF0A660C}" type="presOf" srcId="{DFD20F5D-E86A-4C33-8DB5-F767587F68FA}" destId="{A86C80E0-F931-4F4B-90BC-6140C2B1EC3B}" srcOrd="0" destOrd="0" presId="urn:microsoft.com/office/officeart/2009/3/layout/IncreasingArrowsProcess"/>
    <dgm:cxn modelId="{BD37A059-5048-44F9-8AAE-A165345DB529}" type="presOf" srcId="{330EBFE2-979F-4E2C-8F19-9F22DBDAAC0F}" destId="{8F26A207-13FD-463C-9990-C03747A6D490}" srcOrd="0" destOrd="0" presId="urn:microsoft.com/office/officeart/2009/3/layout/IncreasingArrowsProcess"/>
    <dgm:cxn modelId="{55575A7B-0EA9-4523-8823-518752A08C62}" type="presOf" srcId="{FD250E78-B3C4-48AB-A10A-FDE3E5DAFB27}" destId="{F43EDD57-9D70-405E-9046-261A8BA2728E}" srcOrd="0" destOrd="0" presId="urn:microsoft.com/office/officeart/2009/3/layout/IncreasingArrowsProcess"/>
    <dgm:cxn modelId="{5EBAFF95-5714-482C-82D9-2FC38848215D}" type="presOf" srcId="{B5A4E3A2-3C04-46FC-84A1-C80ACB902165}" destId="{422AC24B-87CF-483F-944D-5AB82FCBF75F}" srcOrd="0" destOrd="0" presId="urn:microsoft.com/office/officeart/2009/3/layout/IncreasingArrowsProcess"/>
    <dgm:cxn modelId="{642EFEBD-6560-4CFC-9245-990892254F11}" srcId="{DFD20F5D-E86A-4C33-8DB5-F767587F68FA}" destId="{FD250E78-B3C4-48AB-A10A-FDE3E5DAFB27}" srcOrd="0" destOrd="0" parTransId="{D3F7ED7E-34B5-4C99-8FDE-82647D9C36DA}" sibTransId="{48FEAA5D-9D4E-4110-A4DD-84C7C4A8C30E}"/>
    <dgm:cxn modelId="{B234E305-97EC-4E7E-89C8-511C3B9498B0}" srcId="{B5A4E3A2-3C04-46FC-84A1-C80ACB902165}" destId="{1520397B-9CCF-4409-B2EA-87CA78CB7A42}" srcOrd="1" destOrd="0" parTransId="{BF462D00-A8B0-4BE6-B148-20A9CBC3C25D}" sibTransId="{2C552BE4-BE7C-47CD-9477-714D8DF54931}"/>
    <dgm:cxn modelId="{42B93AC2-7224-49E4-9699-6F80A176F722}" type="presOf" srcId="{1520397B-9CCF-4409-B2EA-87CA78CB7A42}" destId="{3D75F7E0-6C8C-4650-8A9A-B84F198E0CE5}" srcOrd="0" destOrd="0" presId="urn:microsoft.com/office/officeart/2009/3/layout/IncreasingArrowsProcess"/>
    <dgm:cxn modelId="{159A6D60-2FE9-44B3-814B-75FF1B046316}" srcId="{1520397B-9CCF-4409-B2EA-87CA78CB7A42}" destId="{330EBFE2-979F-4E2C-8F19-9F22DBDAAC0F}" srcOrd="0" destOrd="0" parTransId="{D81AA50F-9E87-4E31-82CB-896B062A4534}" sibTransId="{A19EC96F-2510-47B2-894F-5579F7FEA0DF}"/>
    <dgm:cxn modelId="{AD5C86C9-E9FB-440D-B893-1F480F5A8D83}" type="presParOf" srcId="{422AC24B-87CF-483F-944D-5AB82FCBF75F}" destId="{A86C80E0-F931-4F4B-90BC-6140C2B1EC3B}" srcOrd="0" destOrd="0" presId="urn:microsoft.com/office/officeart/2009/3/layout/IncreasingArrowsProcess"/>
    <dgm:cxn modelId="{F1313417-3634-40E1-B509-9D6E67270742}" type="presParOf" srcId="{422AC24B-87CF-483F-944D-5AB82FCBF75F}" destId="{F43EDD57-9D70-405E-9046-261A8BA2728E}" srcOrd="1" destOrd="0" presId="urn:microsoft.com/office/officeart/2009/3/layout/IncreasingArrowsProcess"/>
    <dgm:cxn modelId="{5141DAB0-1FF5-4936-A84E-24597EBDD251}" type="presParOf" srcId="{422AC24B-87CF-483F-944D-5AB82FCBF75F}" destId="{3D75F7E0-6C8C-4650-8A9A-B84F198E0CE5}" srcOrd="2" destOrd="0" presId="urn:microsoft.com/office/officeart/2009/3/layout/IncreasingArrowsProcess"/>
    <dgm:cxn modelId="{DBA95129-C15E-4D70-8282-5EA471278828}" type="presParOf" srcId="{422AC24B-87CF-483F-944D-5AB82FCBF75F}" destId="{8F26A207-13FD-463C-9990-C03747A6D490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3C8349-344B-487A-BAEB-F1E6E09234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7E4C1C9-4EB9-48D5-A60A-E06E4F40BD59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800" dirty="0">
              <a:solidFill>
                <a:srgbClr val="5F1551"/>
              </a:solidFill>
              <a:latin typeface="Arial Narrow" panose="020B0606020202030204" pitchFamily="34" charset="0"/>
            </a:rPr>
            <a:t>Відображення в договорі загальної вартості послуги (позики)</a:t>
          </a:r>
        </a:p>
      </dgm:t>
    </dgm:pt>
    <dgm:pt modelId="{3547FD23-B747-4FEE-BEC8-366BD4791537}" type="parTrans" cxnId="{04EFAA99-6E7C-4D6B-90F8-8481228E6960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5FA9817C-8B28-4B2A-95BF-750FFBE63B03}" type="sibTrans" cxnId="{04EFAA99-6E7C-4D6B-90F8-8481228E6960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BF62067C-345E-4F13-9CDC-0FE9AAA0E2A9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Забезпечення конфіденційності та захисту інформації про клієнта</a:t>
          </a:r>
        </a:p>
      </dgm:t>
    </dgm:pt>
    <dgm:pt modelId="{3094F578-B56C-4ECD-830E-28BC8D7190B5}" type="parTrans" cxnId="{F140D8C6-D146-4C46-99BF-22CB5372D418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F9B6BEA0-4988-42FB-B4CD-9456B3FC6533}" type="sibTrans" cxnId="{F140D8C6-D146-4C46-99BF-22CB5372D418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9DBB862D-9917-457A-A433-7F633F61A7D4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Розкриття інформації про процедури прийняття і розгляду скарг постачальником фінансових послуг, компенсаційні механізми (якщо вони присутні)</a:t>
          </a:r>
        </a:p>
      </dgm:t>
    </dgm:pt>
    <dgm:pt modelId="{DABA0FFA-1AF7-4065-918F-490122FC276F}" type="parTrans" cxnId="{E0FEE7E5-BC96-4C8E-8B8D-2F04D82C24BD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480BA2E6-4C00-4B9D-A463-26E173D63F48}" type="sibTrans" cxnId="{E0FEE7E5-BC96-4C8E-8B8D-2F04D82C24BD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F7772A79-D2B9-4DFD-B600-55134D436BC6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Подання відомостей в </a:t>
          </a: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</a:rPr>
            <a:t>договорі</a:t>
          </a: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 доступною мовою, шрифтом та інтервалом, прийнятним для зручності прочитання і розуміння умов надання послуги</a:t>
          </a:r>
        </a:p>
      </dgm:t>
    </dgm:pt>
    <dgm:pt modelId="{2A6801CC-3F4F-4CB4-AAEB-3CAC1F78B9ED}" type="parTrans" cxnId="{56ECDE1D-0DB4-41E2-8444-52F86496E099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FF1453D6-A0C8-444D-9674-83185232C87E}" type="sibTrans" cxnId="{56ECDE1D-0DB4-41E2-8444-52F86496E099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789AD7CC-4A24-4A4D-B02B-844C292B3E70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Призначення осіб чи служб, відповідальних за розгляд скарг клієнтів та роботі з ними</a:t>
          </a:r>
        </a:p>
      </dgm:t>
    </dgm:pt>
    <dgm:pt modelId="{CB3A1CE8-974D-4932-99E5-A686AB6A83EA}" type="parTrans" cxnId="{2E75438E-E2CF-4E06-9228-E6BDCE051879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D96E35EA-C37A-408C-977C-9C24A80ADCD9}" type="sibTrans" cxnId="{2E75438E-E2CF-4E06-9228-E6BDCE051879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24484644-8166-44F6-BFF8-BFCFA66A4699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Розміщення відомостей про юридичну особу-постачальника фінансових послуг та його статус</a:t>
          </a:r>
        </a:p>
      </dgm:t>
    </dgm:pt>
    <dgm:pt modelId="{CE48D951-3EEB-41CE-B021-20CE062AB6C2}" type="parTrans" cxnId="{22D57338-F2A3-41A9-8415-D14C0447AB20}">
      <dgm:prSet/>
      <dgm:spPr/>
      <dgm:t>
        <a:bodyPr/>
        <a:lstStyle/>
        <a:p>
          <a:endParaRPr lang="uk-UA" sz="1800"/>
        </a:p>
      </dgm:t>
    </dgm:pt>
    <dgm:pt modelId="{FC750E0A-DE1B-4F23-9F99-CF3A1645E302}" type="sibTrans" cxnId="{22D57338-F2A3-41A9-8415-D14C0447AB20}">
      <dgm:prSet/>
      <dgm:spPr/>
      <dgm:t>
        <a:bodyPr/>
        <a:lstStyle/>
        <a:p>
          <a:endParaRPr lang="uk-UA" sz="1800"/>
        </a:p>
      </dgm:t>
    </dgm:pt>
    <dgm:pt modelId="{0BE5ED33-C97D-416A-A9AA-7C3D51913000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Відображення режиму регулювання постачальника фінансових послуг в рекламі </a:t>
          </a:r>
        </a:p>
      </dgm:t>
    </dgm:pt>
    <dgm:pt modelId="{710E2C24-AF4F-4AB4-B7D9-30CDDB2F7CAA}" type="parTrans" cxnId="{23222CA4-0215-4304-AE36-5689B613B0E5}">
      <dgm:prSet/>
      <dgm:spPr/>
      <dgm:t>
        <a:bodyPr/>
        <a:lstStyle/>
        <a:p>
          <a:endParaRPr lang="uk-UA" sz="1800"/>
        </a:p>
      </dgm:t>
    </dgm:pt>
    <dgm:pt modelId="{79D7D850-84DD-4E0F-9764-038890F513CD}" type="sibTrans" cxnId="{23222CA4-0215-4304-AE36-5689B613B0E5}">
      <dgm:prSet/>
      <dgm:spPr/>
      <dgm:t>
        <a:bodyPr/>
        <a:lstStyle/>
        <a:p>
          <a:endParaRPr lang="uk-UA" sz="1800"/>
        </a:p>
      </dgm:t>
    </dgm:pt>
    <dgm:pt modelId="{E8FC9B1E-B6B2-4B10-A5FD-BD01A82219ED}" type="pres">
      <dgm:prSet presAssocID="{863C8349-344B-487A-BAEB-F1E6E09234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EE25A0C-31A2-4D92-83CE-E96DA66A8D8E}" type="pres">
      <dgm:prSet presAssocID="{B7E4C1C9-4EB9-48D5-A60A-E06E4F40BD59}" presName="parentLin" presStyleCnt="0"/>
      <dgm:spPr/>
    </dgm:pt>
    <dgm:pt modelId="{49D3B9E1-9606-42E7-B05B-83C25FF333C1}" type="pres">
      <dgm:prSet presAssocID="{B7E4C1C9-4EB9-48D5-A60A-E06E4F40BD59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986059C4-C45F-455F-A46A-13B1C748C075}" type="pres">
      <dgm:prSet presAssocID="{B7E4C1C9-4EB9-48D5-A60A-E06E4F40BD59}" presName="parentText" presStyleLbl="node1" presStyleIdx="0" presStyleCnt="7" custScaleX="118474" custLinFactNeighborX="-4687" custLinFactNeighborY="189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D40FC7-B024-40C5-A0B5-410944CBFFA3}" type="pres">
      <dgm:prSet presAssocID="{B7E4C1C9-4EB9-48D5-A60A-E06E4F40BD59}" presName="negativeSpace" presStyleCnt="0"/>
      <dgm:spPr/>
    </dgm:pt>
    <dgm:pt modelId="{EEC21DA0-A495-483F-966D-FC2567781D14}" type="pres">
      <dgm:prSet presAssocID="{B7E4C1C9-4EB9-48D5-A60A-E06E4F40BD59}" presName="childText" presStyleLbl="conFgAcc1" presStyleIdx="0" presStyleCnt="7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  <dgm:pt modelId="{7FD8CE6E-6107-4A80-8B09-05D9788E6C41}" type="pres">
      <dgm:prSet presAssocID="{5FA9817C-8B28-4B2A-95BF-750FFBE63B03}" presName="spaceBetweenRectangles" presStyleCnt="0"/>
      <dgm:spPr/>
    </dgm:pt>
    <dgm:pt modelId="{ECE59443-91E2-4181-909C-7CD95A529CB1}" type="pres">
      <dgm:prSet presAssocID="{9DBB862D-9917-457A-A433-7F633F61A7D4}" presName="parentLin" presStyleCnt="0"/>
      <dgm:spPr/>
    </dgm:pt>
    <dgm:pt modelId="{243EB769-1D92-42A2-8A64-85D2A52DE51F}" type="pres">
      <dgm:prSet presAssocID="{9DBB862D-9917-457A-A433-7F633F61A7D4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87BE9548-93AC-4257-8791-286FBD036C47}" type="pres">
      <dgm:prSet presAssocID="{9DBB862D-9917-457A-A433-7F633F61A7D4}" presName="parentText" presStyleLbl="node1" presStyleIdx="1" presStyleCnt="7" custScaleX="118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3A32DD-B9F4-4A5D-B73F-DCFBEFC27531}" type="pres">
      <dgm:prSet presAssocID="{9DBB862D-9917-457A-A433-7F633F61A7D4}" presName="negativeSpace" presStyleCnt="0"/>
      <dgm:spPr/>
    </dgm:pt>
    <dgm:pt modelId="{F9616CAB-4BA1-4CD3-A106-C11DC7353D7D}" type="pres">
      <dgm:prSet presAssocID="{9DBB862D-9917-457A-A433-7F633F61A7D4}" presName="childText" presStyleLbl="conFgAcc1" presStyleIdx="1" presStyleCnt="7" custLinFactNeighborX="-1114" custLinFactNeighborY="-49310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  <dgm:pt modelId="{91164121-C3C2-483A-B589-816A9332178F}" type="pres">
      <dgm:prSet presAssocID="{480BA2E6-4C00-4B9D-A463-26E173D63F48}" presName="spaceBetweenRectangles" presStyleCnt="0"/>
      <dgm:spPr/>
    </dgm:pt>
    <dgm:pt modelId="{815FDB61-314F-4709-A072-4381F23C8494}" type="pres">
      <dgm:prSet presAssocID="{F7772A79-D2B9-4DFD-B600-55134D436BC6}" presName="parentLin" presStyleCnt="0"/>
      <dgm:spPr/>
    </dgm:pt>
    <dgm:pt modelId="{8DC4B1AF-74E1-4098-9344-A3300BA80459}" type="pres">
      <dgm:prSet presAssocID="{F7772A79-D2B9-4DFD-B600-55134D436BC6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79971932-AB1C-46F3-9406-2ADCA14C4672}" type="pres">
      <dgm:prSet presAssocID="{F7772A79-D2B9-4DFD-B600-55134D436BC6}" presName="parentText" presStyleLbl="node1" presStyleIdx="2" presStyleCnt="7" custScaleX="118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9E43F1-CB4A-46D0-A3F7-ED824007B12C}" type="pres">
      <dgm:prSet presAssocID="{F7772A79-D2B9-4DFD-B600-55134D436BC6}" presName="negativeSpace" presStyleCnt="0"/>
      <dgm:spPr/>
    </dgm:pt>
    <dgm:pt modelId="{02EADCC7-4B63-40EA-8B11-3251EA433979}" type="pres">
      <dgm:prSet presAssocID="{F7772A79-D2B9-4DFD-B600-55134D436BC6}" presName="childText" presStyleLbl="conFgAcc1" presStyleIdx="2" presStyleCnt="7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  <dgm:pt modelId="{19B24F30-B93E-4B4E-B2D8-85521E7F0687}" type="pres">
      <dgm:prSet presAssocID="{FF1453D6-A0C8-444D-9674-83185232C87E}" presName="spaceBetweenRectangles" presStyleCnt="0"/>
      <dgm:spPr/>
    </dgm:pt>
    <dgm:pt modelId="{A932039C-0330-44B3-BE4F-0843444D194A}" type="pres">
      <dgm:prSet presAssocID="{789AD7CC-4A24-4A4D-B02B-844C292B3E70}" presName="parentLin" presStyleCnt="0"/>
      <dgm:spPr/>
    </dgm:pt>
    <dgm:pt modelId="{168E7063-0D97-47CB-B78B-080007E9D2F7}" type="pres">
      <dgm:prSet presAssocID="{789AD7CC-4A24-4A4D-B02B-844C292B3E70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23197B49-17A1-4256-B964-73AD5E015946}" type="pres">
      <dgm:prSet presAssocID="{789AD7CC-4A24-4A4D-B02B-844C292B3E70}" presName="parentText" presStyleLbl="node1" presStyleIdx="3" presStyleCnt="7" custScaleX="118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AAEAF8-FACD-4DCC-B23B-ED7A43D30381}" type="pres">
      <dgm:prSet presAssocID="{789AD7CC-4A24-4A4D-B02B-844C292B3E70}" presName="negativeSpace" presStyleCnt="0"/>
      <dgm:spPr/>
    </dgm:pt>
    <dgm:pt modelId="{526B7694-F560-4D18-B232-5FDE87D44D41}" type="pres">
      <dgm:prSet presAssocID="{789AD7CC-4A24-4A4D-B02B-844C292B3E70}" presName="childText" presStyleLbl="conFgAcc1" presStyleIdx="3" presStyleCnt="7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  <dgm:pt modelId="{7D26E982-7D07-4019-9B68-DD4E8F1D3869}" type="pres">
      <dgm:prSet presAssocID="{D96E35EA-C37A-408C-977C-9C24A80ADCD9}" presName="spaceBetweenRectangles" presStyleCnt="0"/>
      <dgm:spPr/>
    </dgm:pt>
    <dgm:pt modelId="{8C9E05D1-5FE1-4212-BD6B-0765FEA606CC}" type="pres">
      <dgm:prSet presAssocID="{0BE5ED33-C97D-416A-A9AA-7C3D51913000}" presName="parentLin" presStyleCnt="0"/>
      <dgm:spPr/>
    </dgm:pt>
    <dgm:pt modelId="{A930D4E7-B856-4460-BE30-5D50D89EB534}" type="pres">
      <dgm:prSet presAssocID="{0BE5ED33-C97D-416A-A9AA-7C3D51913000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BAE899B4-6593-4C53-B839-47E0094F8FBA}" type="pres">
      <dgm:prSet presAssocID="{0BE5ED33-C97D-416A-A9AA-7C3D51913000}" presName="parentText" presStyleLbl="node1" presStyleIdx="4" presStyleCnt="7" custScaleX="118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85231F-35DC-47B2-93D5-66279A4911DA}" type="pres">
      <dgm:prSet presAssocID="{0BE5ED33-C97D-416A-A9AA-7C3D51913000}" presName="negativeSpace" presStyleCnt="0"/>
      <dgm:spPr/>
    </dgm:pt>
    <dgm:pt modelId="{112BD48E-30E4-4F08-8705-E70503D140DB}" type="pres">
      <dgm:prSet presAssocID="{0BE5ED33-C97D-416A-A9AA-7C3D51913000}" presName="childText" presStyleLbl="conFgAcc1" presStyleIdx="4" presStyleCnt="7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  <dgm:pt modelId="{9960BA37-910A-4393-A5BC-88F033467D97}" type="pres">
      <dgm:prSet presAssocID="{79D7D850-84DD-4E0F-9764-038890F513CD}" presName="spaceBetweenRectangles" presStyleCnt="0"/>
      <dgm:spPr/>
    </dgm:pt>
    <dgm:pt modelId="{E0DC3259-3210-4813-B741-8105F7D36550}" type="pres">
      <dgm:prSet presAssocID="{24484644-8166-44F6-BFF8-BFCFA66A4699}" presName="parentLin" presStyleCnt="0"/>
      <dgm:spPr/>
    </dgm:pt>
    <dgm:pt modelId="{9B4DB89B-C5D0-4044-A8F3-3A078407FA3E}" type="pres">
      <dgm:prSet presAssocID="{24484644-8166-44F6-BFF8-BFCFA66A4699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B3D1C7FA-3BEC-4243-87D8-E020A03BF3A0}" type="pres">
      <dgm:prSet presAssocID="{24484644-8166-44F6-BFF8-BFCFA66A4699}" presName="parentText" presStyleLbl="node1" presStyleIdx="5" presStyleCnt="7" custScaleX="118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CF248C-00A7-433A-9B7F-AC0B6AB317BC}" type="pres">
      <dgm:prSet presAssocID="{24484644-8166-44F6-BFF8-BFCFA66A4699}" presName="negativeSpace" presStyleCnt="0"/>
      <dgm:spPr/>
    </dgm:pt>
    <dgm:pt modelId="{65D2B668-9FB5-498F-8950-F525B284A57D}" type="pres">
      <dgm:prSet presAssocID="{24484644-8166-44F6-BFF8-BFCFA66A4699}" presName="childText" presStyleLbl="conFgAcc1" presStyleIdx="5" presStyleCnt="7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  <dgm:pt modelId="{0B18CF85-96B7-451E-A4FC-9FF62E84254A}" type="pres">
      <dgm:prSet presAssocID="{FC750E0A-DE1B-4F23-9F99-CF3A1645E302}" presName="spaceBetweenRectangles" presStyleCnt="0"/>
      <dgm:spPr/>
    </dgm:pt>
    <dgm:pt modelId="{237BD579-99B4-4961-977A-249D2B434A08}" type="pres">
      <dgm:prSet presAssocID="{BF62067C-345E-4F13-9CDC-0FE9AAA0E2A9}" presName="parentLin" presStyleCnt="0"/>
      <dgm:spPr/>
    </dgm:pt>
    <dgm:pt modelId="{042DDA63-C77A-4D78-AAFD-91F851AE5F49}" type="pres">
      <dgm:prSet presAssocID="{BF62067C-345E-4F13-9CDC-0FE9AAA0E2A9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49AAD156-2ED3-4A83-ADB2-68B1D00FF3FE}" type="pres">
      <dgm:prSet presAssocID="{BF62067C-345E-4F13-9CDC-0FE9AAA0E2A9}" presName="parentText" presStyleLbl="node1" presStyleIdx="6" presStyleCnt="7" custScaleX="118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C9C642-433D-4BE5-95D6-164013E25F2A}" type="pres">
      <dgm:prSet presAssocID="{BF62067C-345E-4F13-9CDC-0FE9AAA0E2A9}" presName="negativeSpace" presStyleCnt="0"/>
      <dgm:spPr/>
    </dgm:pt>
    <dgm:pt modelId="{08575634-C7B3-4177-A53B-ADD0FAC06165}" type="pres">
      <dgm:prSet presAssocID="{BF62067C-345E-4F13-9CDC-0FE9AAA0E2A9}" presName="childText" presStyleLbl="conFgAcc1" presStyleIdx="6" presStyleCnt="7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</dgm:ptLst>
  <dgm:cxnLst>
    <dgm:cxn modelId="{56ECDE1D-0DB4-41E2-8444-52F86496E099}" srcId="{863C8349-344B-487A-BAEB-F1E6E0923461}" destId="{F7772A79-D2B9-4DFD-B600-55134D436BC6}" srcOrd="2" destOrd="0" parTransId="{2A6801CC-3F4F-4CB4-AAEB-3CAC1F78B9ED}" sibTransId="{FF1453D6-A0C8-444D-9674-83185232C87E}"/>
    <dgm:cxn modelId="{2E75438E-E2CF-4E06-9228-E6BDCE051879}" srcId="{863C8349-344B-487A-BAEB-F1E6E0923461}" destId="{789AD7CC-4A24-4A4D-B02B-844C292B3E70}" srcOrd="3" destOrd="0" parTransId="{CB3A1CE8-974D-4932-99E5-A686AB6A83EA}" sibTransId="{D96E35EA-C37A-408C-977C-9C24A80ADCD9}"/>
    <dgm:cxn modelId="{9BA48B63-A0D9-4CB2-AE42-5F1DE6F8D095}" type="presOf" srcId="{F7772A79-D2B9-4DFD-B600-55134D436BC6}" destId="{8DC4B1AF-74E1-4098-9344-A3300BA80459}" srcOrd="0" destOrd="0" presId="urn:microsoft.com/office/officeart/2005/8/layout/list1"/>
    <dgm:cxn modelId="{24DEE8CB-913B-41A1-917F-C30C271B0DA3}" type="presOf" srcId="{24484644-8166-44F6-BFF8-BFCFA66A4699}" destId="{9B4DB89B-C5D0-4044-A8F3-3A078407FA3E}" srcOrd="0" destOrd="0" presId="urn:microsoft.com/office/officeart/2005/8/layout/list1"/>
    <dgm:cxn modelId="{F140D8C6-D146-4C46-99BF-22CB5372D418}" srcId="{863C8349-344B-487A-BAEB-F1E6E0923461}" destId="{BF62067C-345E-4F13-9CDC-0FE9AAA0E2A9}" srcOrd="6" destOrd="0" parTransId="{3094F578-B56C-4ECD-830E-28BC8D7190B5}" sibTransId="{F9B6BEA0-4988-42FB-B4CD-9456B3FC6533}"/>
    <dgm:cxn modelId="{22D57338-F2A3-41A9-8415-D14C0447AB20}" srcId="{863C8349-344B-487A-BAEB-F1E6E0923461}" destId="{24484644-8166-44F6-BFF8-BFCFA66A4699}" srcOrd="5" destOrd="0" parTransId="{CE48D951-3EEB-41CE-B021-20CE062AB6C2}" sibTransId="{FC750E0A-DE1B-4F23-9F99-CF3A1645E302}"/>
    <dgm:cxn modelId="{A706D68D-1F3B-4FD4-80C9-912BBFED4CEC}" type="presOf" srcId="{9DBB862D-9917-457A-A433-7F633F61A7D4}" destId="{243EB769-1D92-42A2-8A64-85D2A52DE51F}" srcOrd="0" destOrd="0" presId="urn:microsoft.com/office/officeart/2005/8/layout/list1"/>
    <dgm:cxn modelId="{04EFAA99-6E7C-4D6B-90F8-8481228E6960}" srcId="{863C8349-344B-487A-BAEB-F1E6E0923461}" destId="{B7E4C1C9-4EB9-48D5-A60A-E06E4F40BD59}" srcOrd="0" destOrd="0" parTransId="{3547FD23-B747-4FEE-BEC8-366BD4791537}" sibTransId="{5FA9817C-8B28-4B2A-95BF-750FFBE63B03}"/>
    <dgm:cxn modelId="{C65CD42A-D469-4C75-90CB-FCC8DFD6734E}" type="presOf" srcId="{0BE5ED33-C97D-416A-A9AA-7C3D51913000}" destId="{BAE899B4-6593-4C53-B839-47E0094F8FBA}" srcOrd="1" destOrd="0" presId="urn:microsoft.com/office/officeart/2005/8/layout/list1"/>
    <dgm:cxn modelId="{7E473CF3-1A0E-4A52-BBC0-356E739AD7AF}" type="presOf" srcId="{24484644-8166-44F6-BFF8-BFCFA66A4699}" destId="{B3D1C7FA-3BEC-4243-87D8-E020A03BF3A0}" srcOrd="1" destOrd="0" presId="urn:microsoft.com/office/officeart/2005/8/layout/list1"/>
    <dgm:cxn modelId="{B6A3BCED-FDF7-4765-BA64-38470E1F7F98}" type="presOf" srcId="{B7E4C1C9-4EB9-48D5-A60A-E06E4F40BD59}" destId="{49D3B9E1-9606-42E7-B05B-83C25FF333C1}" srcOrd="0" destOrd="0" presId="urn:microsoft.com/office/officeart/2005/8/layout/list1"/>
    <dgm:cxn modelId="{92E54CC7-1DA9-48B0-B48E-625BBFAE2FD6}" type="presOf" srcId="{9DBB862D-9917-457A-A433-7F633F61A7D4}" destId="{87BE9548-93AC-4257-8791-286FBD036C47}" srcOrd="1" destOrd="0" presId="urn:microsoft.com/office/officeart/2005/8/layout/list1"/>
    <dgm:cxn modelId="{F7A3A3F1-9266-4D0C-9D4A-13A6F52F263B}" type="presOf" srcId="{BF62067C-345E-4F13-9CDC-0FE9AAA0E2A9}" destId="{49AAD156-2ED3-4A83-ADB2-68B1D00FF3FE}" srcOrd="1" destOrd="0" presId="urn:microsoft.com/office/officeart/2005/8/layout/list1"/>
    <dgm:cxn modelId="{5D1F32A2-FC5B-4C04-8F8F-655D14C15B24}" type="presOf" srcId="{B7E4C1C9-4EB9-48D5-A60A-E06E4F40BD59}" destId="{986059C4-C45F-455F-A46A-13B1C748C075}" srcOrd="1" destOrd="0" presId="urn:microsoft.com/office/officeart/2005/8/layout/list1"/>
    <dgm:cxn modelId="{E0FEE7E5-BC96-4C8E-8B8D-2F04D82C24BD}" srcId="{863C8349-344B-487A-BAEB-F1E6E0923461}" destId="{9DBB862D-9917-457A-A433-7F633F61A7D4}" srcOrd="1" destOrd="0" parTransId="{DABA0FFA-1AF7-4065-918F-490122FC276F}" sibTransId="{480BA2E6-4C00-4B9D-A463-26E173D63F48}"/>
    <dgm:cxn modelId="{AD373A4F-D7D7-45B2-9A4A-7AF9A099B38B}" type="presOf" srcId="{BF62067C-345E-4F13-9CDC-0FE9AAA0E2A9}" destId="{042DDA63-C77A-4D78-AAFD-91F851AE5F49}" srcOrd="0" destOrd="0" presId="urn:microsoft.com/office/officeart/2005/8/layout/list1"/>
    <dgm:cxn modelId="{89446B16-B96A-4AC3-83A9-6AABD8970A01}" type="presOf" srcId="{0BE5ED33-C97D-416A-A9AA-7C3D51913000}" destId="{A930D4E7-B856-4460-BE30-5D50D89EB534}" srcOrd="0" destOrd="0" presId="urn:microsoft.com/office/officeart/2005/8/layout/list1"/>
    <dgm:cxn modelId="{4CF983D5-7282-4790-B503-B39D711FBAF6}" type="presOf" srcId="{789AD7CC-4A24-4A4D-B02B-844C292B3E70}" destId="{168E7063-0D97-47CB-B78B-080007E9D2F7}" srcOrd="0" destOrd="0" presId="urn:microsoft.com/office/officeart/2005/8/layout/list1"/>
    <dgm:cxn modelId="{C64A1D6C-D299-45FD-91C1-DB55A434533F}" type="presOf" srcId="{F7772A79-D2B9-4DFD-B600-55134D436BC6}" destId="{79971932-AB1C-46F3-9406-2ADCA14C4672}" srcOrd="1" destOrd="0" presId="urn:microsoft.com/office/officeart/2005/8/layout/list1"/>
    <dgm:cxn modelId="{CBF3C0FE-166E-41BB-87DC-D0F793EF96DF}" type="presOf" srcId="{863C8349-344B-487A-BAEB-F1E6E0923461}" destId="{E8FC9B1E-B6B2-4B10-A5FD-BD01A82219ED}" srcOrd="0" destOrd="0" presId="urn:microsoft.com/office/officeart/2005/8/layout/list1"/>
    <dgm:cxn modelId="{214BF5AF-ED30-4ACD-AA30-8AC6F9F21B8C}" type="presOf" srcId="{789AD7CC-4A24-4A4D-B02B-844C292B3E70}" destId="{23197B49-17A1-4256-B964-73AD5E015946}" srcOrd="1" destOrd="0" presId="urn:microsoft.com/office/officeart/2005/8/layout/list1"/>
    <dgm:cxn modelId="{23222CA4-0215-4304-AE36-5689B613B0E5}" srcId="{863C8349-344B-487A-BAEB-F1E6E0923461}" destId="{0BE5ED33-C97D-416A-A9AA-7C3D51913000}" srcOrd="4" destOrd="0" parTransId="{710E2C24-AF4F-4AB4-B7D9-30CDDB2F7CAA}" sibTransId="{79D7D850-84DD-4E0F-9764-038890F513CD}"/>
    <dgm:cxn modelId="{2A5D5917-9B3C-487D-AC8B-2571309DB972}" type="presParOf" srcId="{E8FC9B1E-B6B2-4B10-A5FD-BD01A82219ED}" destId="{6EE25A0C-31A2-4D92-83CE-E96DA66A8D8E}" srcOrd="0" destOrd="0" presId="urn:microsoft.com/office/officeart/2005/8/layout/list1"/>
    <dgm:cxn modelId="{A95B0D1D-93EF-4BD3-B727-A4845308E5A1}" type="presParOf" srcId="{6EE25A0C-31A2-4D92-83CE-E96DA66A8D8E}" destId="{49D3B9E1-9606-42E7-B05B-83C25FF333C1}" srcOrd="0" destOrd="0" presId="urn:microsoft.com/office/officeart/2005/8/layout/list1"/>
    <dgm:cxn modelId="{0B98F58C-975C-422D-8E71-7132607AA076}" type="presParOf" srcId="{6EE25A0C-31A2-4D92-83CE-E96DA66A8D8E}" destId="{986059C4-C45F-455F-A46A-13B1C748C075}" srcOrd="1" destOrd="0" presId="urn:microsoft.com/office/officeart/2005/8/layout/list1"/>
    <dgm:cxn modelId="{53C05FDF-7EF2-4281-8A2E-081F1D92DED6}" type="presParOf" srcId="{E8FC9B1E-B6B2-4B10-A5FD-BD01A82219ED}" destId="{26D40FC7-B024-40C5-A0B5-410944CBFFA3}" srcOrd="1" destOrd="0" presId="urn:microsoft.com/office/officeart/2005/8/layout/list1"/>
    <dgm:cxn modelId="{B32B2ED9-2D95-4A00-9134-3DAF97FF0501}" type="presParOf" srcId="{E8FC9B1E-B6B2-4B10-A5FD-BD01A82219ED}" destId="{EEC21DA0-A495-483F-966D-FC2567781D14}" srcOrd="2" destOrd="0" presId="urn:microsoft.com/office/officeart/2005/8/layout/list1"/>
    <dgm:cxn modelId="{DDF0069B-4276-4579-9662-DF39C0309201}" type="presParOf" srcId="{E8FC9B1E-B6B2-4B10-A5FD-BD01A82219ED}" destId="{7FD8CE6E-6107-4A80-8B09-05D9788E6C41}" srcOrd="3" destOrd="0" presId="urn:microsoft.com/office/officeart/2005/8/layout/list1"/>
    <dgm:cxn modelId="{60B60D4C-CB89-485D-A8C2-B0AE9AD3A490}" type="presParOf" srcId="{E8FC9B1E-B6B2-4B10-A5FD-BD01A82219ED}" destId="{ECE59443-91E2-4181-909C-7CD95A529CB1}" srcOrd="4" destOrd="0" presId="urn:microsoft.com/office/officeart/2005/8/layout/list1"/>
    <dgm:cxn modelId="{9736DECD-5FB2-4CBC-AE3C-44CE30DDD669}" type="presParOf" srcId="{ECE59443-91E2-4181-909C-7CD95A529CB1}" destId="{243EB769-1D92-42A2-8A64-85D2A52DE51F}" srcOrd="0" destOrd="0" presId="urn:microsoft.com/office/officeart/2005/8/layout/list1"/>
    <dgm:cxn modelId="{E173EEEC-A51A-43A1-83B3-94B12E9021D5}" type="presParOf" srcId="{ECE59443-91E2-4181-909C-7CD95A529CB1}" destId="{87BE9548-93AC-4257-8791-286FBD036C47}" srcOrd="1" destOrd="0" presId="urn:microsoft.com/office/officeart/2005/8/layout/list1"/>
    <dgm:cxn modelId="{281EF307-2BB8-47E7-B1E6-86483F221814}" type="presParOf" srcId="{E8FC9B1E-B6B2-4B10-A5FD-BD01A82219ED}" destId="{223A32DD-B9F4-4A5D-B73F-DCFBEFC27531}" srcOrd="5" destOrd="0" presId="urn:microsoft.com/office/officeart/2005/8/layout/list1"/>
    <dgm:cxn modelId="{30E40440-0A64-4E1F-B4FD-BEF39C8CA816}" type="presParOf" srcId="{E8FC9B1E-B6B2-4B10-A5FD-BD01A82219ED}" destId="{F9616CAB-4BA1-4CD3-A106-C11DC7353D7D}" srcOrd="6" destOrd="0" presId="urn:microsoft.com/office/officeart/2005/8/layout/list1"/>
    <dgm:cxn modelId="{E062BDCD-EBDE-4484-A1F9-AD1FEEDD343A}" type="presParOf" srcId="{E8FC9B1E-B6B2-4B10-A5FD-BD01A82219ED}" destId="{91164121-C3C2-483A-B589-816A9332178F}" srcOrd="7" destOrd="0" presId="urn:microsoft.com/office/officeart/2005/8/layout/list1"/>
    <dgm:cxn modelId="{00A35F9A-7263-4F23-9FD7-CCE1F5A14BFB}" type="presParOf" srcId="{E8FC9B1E-B6B2-4B10-A5FD-BD01A82219ED}" destId="{815FDB61-314F-4709-A072-4381F23C8494}" srcOrd="8" destOrd="0" presId="urn:microsoft.com/office/officeart/2005/8/layout/list1"/>
    <dgm:cxn modelId="{C2A3D095-DC91-456F-8DAC-847D39F383A8}" type="presParOf" srcId="{815FDB61-314F-4709-A072-4381F23C8494}" destId="{8DC4B1AF-74E1-4098-9344-A3300BA80459}" srcOrd="0" destOrd="0" presId="urn:microsoft.com/office/officeart/2005/8/layout/list1"/>
    <dgm:cxn modelId="{DC133B86-F413-47E9-858C-EF52F28BBE14}" type="presParOf" srcId="{815FDB61-314F-4709-A072-4381F23C8494}" destId="{79971932-AB1C-46F3-9406-2ADCA14C4672}" srcOrd="1" destOrd="0" presId="urn:microsoft.com/office/officeart/2005/8/layout/list1"/>
    <dgm:cxn modelId="{A226D8F2-E696-4DAC-AAC2-DBCE67C9809C}" type="presParOf" srcId="{E8FC9B1E-B6B2-4B10-A5FD-BD01A82219ED}" destId="{249E43F1-CB4A-46D0-A3F7-ED824007B12C}" srcOrd="9" destOrd="0" presId="urn:microsoft.com/office/officeart/2005/8/layout/list1"/>
    <dgm:cxn modelId="{07874265-F74C-4355-8840-5DCACDA2C8D9}" type="presParOf" srcId="{E8FC9B1E-B6B2-4B10-A5FD-BD01A82219ED}" destId="{02EADCC7-4B63-40EA-8B11-3251EA433979}" srcOrd="10" destOrd="0" presId="urn:microsoft.com/office/officeart/2005/8/layout/list1"/>
    <dgm:cxn modelId="{D3137876-8BFD-487C-B0A1-823CAF799756}" type="presParOf" srcId="{E8FC9B1E-B6B2-4B10-A5FD-BD01A82219ED}" destId="{19B24F30-B93E-4B4E-B2D8-85521E7F0687}" srcOrd="11" destOrd="0" presId="urn:microsoft.com/office/officeart/2005/8/layout/list1"/>
    <dgm:cxn modelId="{03EC0685-2DF3-435C-B23B-D6E2ECE9F047}" type="presParOf" srcId="{E8FC9B1E-B6B2-4B10-A5FD-BD01A82219ED}" destId="{A932039C-0330-44B3-BE4F-0843444D194A}" srcOrd="12" destOrd="0" presId="urn:microsoft.com/office/officeart/2005/8/layout/list1"/>
    <dgm:cxn modelId="{99E1A7FD-C201-419F-8AC2-04D08BF2FDEE}" type="presParOf" srcId="{A932039C-0330-44B3-BE4F-0843444D194A}" destId="{168E7063-0D97-47CB-B78B-080007E9D2F7}" srcOrd="0" destOrd="0" presId="urn:microsoft.com/office/officeart/2005/8/layout/list1"/>
    <dgm:cxn modelId="{C822A37D-1ED1-4622-BD58-52696B02744A}" type="presParOf" srcId="{A932039C-0330-44B3-BE4F-0843444D194A}" destId="{23197B49-17A1-4256-B964-73AD5E015946}" srcOrd="1" destOrd="0" presId="urn:microsoft.com/office/officeart/2005/8/layout/list1"/>
    <dgm:cxn modelId="{7B049054-ECCB-4DC6-91A2-256D79F8CF32}" type="presParOf" srcId="{E8FC9B1E-B6B2-4B10-A5FD-BD01A82219ED}" destId="{3CAAEAF8-FACD-4DCC-B23B-ED7A43D30381}" srcOrd="13" destOrd="0" presId="urn:microsoft.com/office/officeart/2005/8/layout/list1"/>
    <dgm:cxn modelId="{82DC2B59-985C-4981-9600-4C1A9B505A65}" type="presParOf" srcId="{E8FC9B1E-B6B2-4B10-A5FD-BD01A82219ED}" destId="{526B7694-F560-4D18-B232-5FDE87D44D41}" srcOrd="14" destOrd="0" presId="urn:microsoft.com/office/officeart/2005/8/layout/list1"/>
    <dgm:cxn modelId="{ED5490A2-971A-4BE7-B8C9-416B3FCC7302}" type="presParOf" srcId="{E8FC9B1E-B6B2-4B10-A5FD-BD01A82219ED}" destId="{7D26E982-7D07-4019-9B68-DD4E8F1D3869}" srcOrd="15" destOrd="0" presId="urn:microsoft.com/office/officeart/2005/8/layout/list1"/>
    <dgm:cxn modelId="{6B45267D-6421-4E27-ABBB-CCB5B7F9343B}" type="presParOf" srcId="{E8FC9B1E-B6B2-4B10-A5FD-BD01A82219ED}" destId="{8C9E05D1-5FE1-4212-BD6B-0765FEA606CC}" srcOrd="16" destOrd="0" presId="urn:microsoft.com/office/officeart/2005/8/layout/list1"/>
    <dgm:cxn modelId="{23F6A115-416B-4745-87E2-1B8798995F9B}" type="presParOf" srcId="{8C9E05D1-5FE1-4212-BD6B-0765FEA606CC}" destId="{A930D4E7-B856-4460-BE30-5D50D89EB534}" srcOrd="0" destOrd="0" presId="urn:microsoft.com/office/officeart/2005/8/layout/list1"/>
    <dgm:cxn modelId="{9A4A244F-AC61-43B8-A819-75E8426CE17D}" type="presParOf" srcId="{8C9E05D1-5FE1-4212-BD6B-0765FEA606CC}" destId="{BAE899B4-6593-4C53-B839-47E0094F8FBA}" srcOrd="1" destOrd="0" presId="urn:microsoft.com/office/officeart/2005/8/layout/list1"/>
    <dgm:cxn modelId="{D982A08D-2911-4D4D-A981-3779514B0932}" type="presParOf" srcId="{E8FC9B1E-B6B2-4B10-A5FD-BD01A82219ED}" destId="{F285231F-35DC-47B2-93D5-66279A4911DA}" srcOrd="17" destOrd="0" presId="urn:microsoft.com/office/officeart/2005/8/layout/list1"/>
    <dgm:cxn modelId="{1198EA8B-FDD9-4F12-8C1C-A2A9684C01BA}" type="presParOf" srcId="{E8FC9B1E-B6B2-4B10-A5FD-BD01A82219ED}" destId="{112BD48E-30E4-4F08-8705-E70503D140DB}" srcOrd="18" destOrd="0" presId="urn:microsoft.com/office/officeart/2005/8/layout/list1"/>
    <dgm:cxn modelId="{0CD8A318-3FBA-4D43-AB7B-84E56B9FEBC3}" type="presParOf" srcId="{E8FC9B1E-B6B2-4B10-A5FD-BD01A82219ED}" destId="{9960BA37-910A-4393-A5BC-88F033467D97}" srcOrd="19" destOrd="0" presId="urn:microsoft.com/office/officeart/2005/8/layout/list1"/>
    <dgm:cxn modelId="{10C9D7D1-92EB-44BF-87CB-D815132D88F7}" type="presParOf" srcId="{E8FC9B1E-B6B2-4B10-A5FD-BD01A82219ED}" destId="{E0DC3259-3210-4813-B741-8105F7D36550}" srcOrd="20" destOrd="0" presId="urn:microsoft.com/office/officeart/2005/8/layout/list1"/>
    <dgm:cxn modelId="{DD08AA71-B89F-4F01-8778-EADAB9A90E91}" type="presParOf" srcId="{E0DC3259-3210-4813-B741-8105F7D36550}" destId="{9B4DB89B-C5D0-4044-A8F3-3A078407FA3E}" srcOrd="0" destOrd="0" presId="urn:microsoft.com/office/officeart/2005/8/layout/list1"/>
    <dgm:cxn modelId="{E4B73270-6D43-4F6D-9DF0-DDC2C1034935}" type="presParOf" srcId="{E0DC3259-3210-4813-B741-8105F7D36550}" destId="{B3D1C7FA-3BEC-4243-87D8-E020A03BF3A0}" srcOrd="1" destOrd="0" presId="urn:microsoft.com/office/officeart/2005/8/layout/list1"/>
    <dgm:cxn modelId="{7004961D-2F8E-46B2-AADE-4EA024186739}" type="presParOf" srcId="{E8FC9B1E-B6B2-4B10-A5FD-BD01A82219ED}" destId="{48CF248C-00A7-433A-9B7F-AC0B6AB317BC}" srcOrd="21" destOrd="0" presId="urn:microsoft.com/office/officeart/2005/8/layout/list1"/>
    <dgm:cxn modelId="{0EC52594-5781-40AF-92D6-0DB8BCCB6ACA}" type="presParOf" srcId="{E8FC9B1E-B6B2-4B10-A5FD-BD01A82219ED}" destId="{65D2B668-9FB5-498F-8950-F525B284A57D}" srcOrd="22" destOrd="0" presId="urn:microsoft.com/office/officeart/2005/8/layout/list1"/>
    <dgm:cxn modelId="{DE8D9C23-7048-49C0-9F4C-22ED07524680}" type="presParOf" srcId="{E8FC9B1E-B6B2-4B10-A5FD-BD01A82219ED}" destId="{0B18CF85-96B7-451E-A4FC-9FF62E84254A}" srcOrd="23" destOrd="0" presId="urn:microsoft.com/office/officeart/2005/8/layout/list1"/>
    <dgm:cxn modelId="{C89B3B1C-188F-4C42-B64E-D3E92E70FD14}" type="presParOf" srcId="{E8FC9B1E-B6B2-4B10-A5FD-BD01A82219ED}" destId="{237BD579-99B4-4961-977A-249D2B434A08}" srcOrd="24" destOrd="0" presId="urn:microsoft.com/office/officeart/2005/8/layout/list1"/>
    <dgm:cxn modelId="{D9869C39-976C-407D-B093-B89FAFFCE2F0}" type="presParOf" srcId="{237BD579-99B4-4961-977A-249D2B434A08}" destId="{042DDA63-C77A-4D78-AAFD-91F851AE5F49}" srcOrd="0" destOrd="0" presId="urn:microsoft.com/office/officeart/2005/8/layout/list1"/>
    <dgm:cxn modelId="{C6A74403-FF42-4D15-8EB5-905367C36B16}" type="presParOf" srcId="{237BD579-99B4-4961-977A-249D2B434A08}" destId="{49AAD156-2ED3-4A83-ADB2-68B1D00FF3FE}" srcOrd="1" destOrd="0" presId="urn:microsoft.com/office/officeart/2005/8/layout/list1"/>
    <dgm:cxn modelId="{5E68042E-C8A4-4DB1-8F51-6FA92B9ED5A3}" type="presParOf" srcId="{E8FC9B1E-B6B2-4B10-A5FD-BD01A82219ED}" destId="{F1C9C642-433D-4BE5-95D6-164013E25F2A}" srcOrd="25" destOrd="0" presId="urn:microsoft.com/office/officeart/2005/8/layout/list1"/>
    <dgm:cxn modelId="{92225C29-086A-4199-B032-DA37A4038D6E}" type="presParOf" srcId="{E8FC9B1E-B6B2-4B10-A5FD-BD01A82219ED}" destId="{08575634-C7B3-4177-A53B-ADD0FAC06165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C8349-344B-487A-BAEB-F1E6E09234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7E4C1C9-4EB9-48D5-A60A-E06E4F40BD59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Законодавче закріплення правила «часу на роздуми», коли споживач фінансових послуг може анулювати договір протягом встановленого терміну</a:t>
          </a:r>
        </a:p>
      </dgm:t>
    </dgm:pt>
    <dgm:pt modelId="{3547FD23-B747-4FEE-BEC8-366BD4791537}" type="parTrans" cxnId="{04EFAA99-6E7C-4D6B-90F8-8481228E6960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5FA9817C-8B28-4B2A-95BF-750FFBE63B03}" type="sibTrans" cxnId="{04EFAA99-6E7C-4D6B-90F8-8481228E6960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9DBB862D-9917-457A-A433-7F633F61A7D4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Формування бюро кредитних історій</a:t>
          </a:r>
        </a:p>
      </dgm:t>
    </dgm:pt>
    <dgm:pt modelId="{DABA0FFA-1AF7-4065-918F-490122FC276F}" type="parTrans" cxnId="{E0FEE7E5-BC96-4C8E-8B8D-2F04D82C24BD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480BA2E6-4C00-4B9D-A463-26E173D63F48}" type="sibTrans" cxnId="{E0FEE7E5-BC96-4C8E-8B8D-2F04D82C24BD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F7772A79-D2B9-4DFD-B600-55134D436BC6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Введення правила «обачного кредитування» та перевірка співвідношення заборгованості до доходу</a:t>
          </a:r>
        </a:p>
      </dgm:t>
    </dgm:pt>
    <dgm:pt modelId="{2A6801CC-3F4F-4CB4-AAEB-3CAC1F78B9ED}" type="parTrans" cxnId="{56ECDE1D-0DB4-41E2-8444-52F86496E099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FF1453D6-A0C8-444D-9674-83185232C87E}" type="sibTrans" cxnId="{56ECDE1D-0DB4-41E2-8444-52F86496E099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789AD7CC-4A24-4A4D-B02B-844C292B3E70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Проведення адекватних потребам клієнта консультацій і рекомендацій</a:t>
          </a:r>
        </a:p>
      </dgm:t>
    </dgm:pt>
    <dgm:pt modelId="{CB3A1CE8-974D-4932-99E5-A686AB6A83EA}" type="parTrans" cxnId="{2E75438E-E2CF-4E06-9228-E6BDCE051879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D96E35EA-C37A-408C-977C-9C24A80ADCD9}" type="sibTrans" cxnId="{2E75438E-E2CF-4E06-9228-E6BDCE051879}">
      <dgm:prSet/>
      <dgm:spPr/>
      <dgm:t>
        <a:bodyPr/>
        <a:lstStyle/>
        <a:p>
          <a:endParaRPr lang="uk-UA" sz="18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0BE5ED33-C97D-416A-A9AA-7C3D51913000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Вимога відповідності пропонованих споживачеві товарів і послуг його потреб на основі інформації, наданої клієнтом, і відомостей з бюро кредитних історій</a:t>
          </a:r>
        </a:p>
      </dgm:t>
    </dgm:pt>
    <dgm:pt modelId="{710E2C24-AF4F-4AB4-B7D9-30CDDB2F7CAA}" type="parTrans" cxnId="{23222CA4-0215-4304-AE36-5689B613B0E5}">
      <dgm:prSet/>
      <dgm:spPr/>
      <dgm:t>
        <a:bodyPr/>
        <a:lstStyle/>
        <a:p>
          <a:endParaRPr lang="uk-UA" sz="1800"/>
        </a:p>
      </dgm:t>
    </dgm:pt>
    <dgm:pt modelId="{79D7D850-84DD-4E0F-9764-038890F513CD}" type="sibTrans" cxnId="{23222CA4-0215-4304-AE36-5689B613B0E5}">
      <dgm:prSet/>
      <dgm:spPr/>
      <dgm:t>
        <a:bodyPr/>
        <a:lstStyle/>
        <a:p>
          <a:endParaRPr lang="uk-UA" sz="1800"/>
        </a:p>
      </dgm:t>
    </dgm:pt>
    <dgm:pt modelId="{E8FC9B1E-B6B2-4B10-A5FD-BD01A82219ED}" type="pres">
      <dgm:prSet presAssocID="{863C8349-344B-487A-BAEB-F1E6E09234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EE25A0C-31A2-4D92-83CE-E96DA66A8D8E}" type="pres">
      <dgm:prSet presAssocID="{B7E4C1C9-4EB9-48D5-A60A-E06E4F40BD59}" presName="parentLin" presStyleCnt="0"/>
      <dgm:spPr/>
    </dgm:pt>
    <dgm:pt modelId="{49D3B9E1-9606-42E7-B05B-83C25FF333C1}" type="pres">
      <dgm:prSet presAssocID="{B7E4C1C9-4EB9-48D5-A60A-E06E4F40BD59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986059C4-C45F-455F-A46A-13B1C748C075}" type="pres">
      <dgm:prSet presAssocID="{B7E4C1C9-4EB9-48D5-A60A-E06E4F40BD59}" presName="parentText" presStyleLbl="node1" presStyleIdx="0" presStyleCnt="5" custScaleX="118474" custLinFactNeighborX="-4687" custLinFactNeighborY="189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D40FC7-B024-40C5-A0B5-410944CBFFA3}" type="pres">
      <dgm:prSet presAssocID="{B7E4C1C9-4EB9-48D5-A60A-E06E4F40BD59}" presName="negativeSpace" presStyleCnt="0"/>
      <dgm:spPr/>
    </dgm:pt>
    <dgm:pt modelId="{EEC21DA0-A495-483F-966D-FC2567781D14}" type="pres">
      <dgm:prSet presAssocID="{B7E4C1C9-4EB9-48D5-A60A-E06E4F40BD59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  <dgm:pt modelId="{7FD8CE6E-6107-4A80-8B09-05D9788E6C41}" type="pres">
      <dgm:prSet presAssocID="{5FA9817C-8B28-4B2A-95BF-750FFBE63B03}" presName="spaceBetweenRectangles" presStyleCnt="0"/>
      <dgm:spPr/>
    </dgm:pt>
    <dgm:pt modelId="{ECE59443-91E2-4181-909C-7CD95A529CB1}" type="pres">
      <dgm:prSet presAssocID="{9DBB862D-9917-457A-A433-7F633F61A7D4}" presName="parentLin" presStyleCnt="0"/>
      <dgm:spPr/>
    </dgm:pt>
    <dgm:pt modelId="{243EB769-1D92-42A2-8A64-85D2A52DE51F}" type="pres">
      <dgm:prSet presAssocID="{9DBB862D-9917-457A-A433-7F633F61A7D4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87BE9548-93AC-4257-8791-286FBD036C47}" type="pres">
      <dgm:prSet presAssocID="{9DBB862D-9917-457A-A433-7F633F61A7D4}" presName="parentText" presStyleLbl="node1" presStyleIdx="1" presStyleCnt="5" custScaleX="118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3A32DD-B9F4-4A5D-B73F-DCFBEFC27531}" type="pres">
      <dgm:prSet presAssocID="{9DBB862D-9917-457A-A433-7F633F61A7D4}" presName="negativeSpace" presStyleCnt="0"/>
      <dgm:spPr/>
    </dgm:pt>
    <dgm:pt modelId="{F9616CAB-4BA1-4CD3-A106-C11DC7353D7D}" type="pres">
      <dgm:prSet presAssocID="{9DBB862D-9917-457A-A433-7F633F61A7D4}" presName="childText" presStyleLbl="conFgAcc1" presStyleIdx="1" presStyleCnt="5" custLinFactNeighborX="-1114" custLinFactNeighborY="-49310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  <dgm:pt modelId="{91164121-C3C2-483A-B589-816A9332178F}" type="pres">
      <dgm:prSet presAssocID="{480BA2E6-4C00-4B9D-A463-26E173D63F48}" presName="spaceBetweenRectangles" presStyleCnt="0"/>
      <dgm:spPr/>
    </dgm:pt>
    <dgm:pt modelId="{815FDB61-314F-4709-A072-4381F23C8494}" type="pres">
      <dgm:prSet presAssocID="{F7772A79-D2B9-4DFD-B600-55134D436BC6}" presName="parentLin" presStyleCnt="0"/>
      <dgm:spPr/>
    </dgm:pt>
    <dgm:pt modelId="{8DC4B1AF-74E1-4098-9344-A3300BA80459}" type="pres">
      <dgm:prSet presAssocID="{F7772A79-D2B9-4DFD-B600-55134D436BC6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79971932-AB1C-46F3-9406-2ADCA14C4672}" type="pres">
      <dgm:prSet presAssocID="{F7772A79-D2B9-4DFD-B600-55134D436BC6}" presName="parentText" presStyleLbl="node1" presStyleIdx="2" presStyleCnt="5" custScaleX="118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9E43F1-CB4A-46D0-A3F7-ED824007B12C}" type="pres">
      <dgm:prSet presAssocID="{F7772A79-D2B9-4DFD-B600-55134D436BC6}" presName="negativeSpace" presStyleCnt="0"/>
      <dgm:spPr/>
    </dgm:pt>
    <dgm:pt modelId="{02EADCC7-4B63-40EA-8B11-3251EA433979}" type="pres">
      <dgm:prSet presAssocID="{F7772A79-D2B9-4DFD-B600-55134D436BC6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  <dgm:pt modelId="{19B24F30-B93E-4B4E-B2D8-85521E7F0687}" type="pres">
      <dgm:prSet presAssocID="{FF1453D6-A0C8-444D-9674-83185232C87E}" presName="spaceBetweenRectangles" presStyleCnt="0"/>
      <dgm:spPr/>
    </dgm:pt>
    <dgm:pt modelId="{A932039C-0330-44B3-BE4F-0843444D194A}" type="pres">
      <dgm:prSet presAssocID="{789AD7CC-4A24-4A4D-B02B-844C292B3E70}" presName="parentLin" presStyleCnt="0"/>
      <dgm:spPr/>
    </dgm:pt>
    <dgm:pt modelId="{168E7063-0D97-47CB-B78B-080007E9D2F7}" type="pres">
      <dgm:prSet presAssocID="{789AD7CC-4A24-4A4D-B02B-844C292B3E70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23197B49-17A1-4256-B964-73AD5E015946}" type="pres">
      <dgm:prSet presAssocID="{789AD7CC-4A24-4A4D-B02B-844C292B3E70}" presName="parentText" presStyleLbl="node1" presStyleIdx="3" presStyleCnt="5" custScaleX="118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AAEAF8-FACD-4DCC-B23B-ED7A43D30381}" type="pres">
      <dgm:prSet presAssocID="{789AD7CC-4A24-4A4D-B02B-844C292B3E70}" presName="negativeSpace" presStyleCnt="0"/>
      <dgm:spPr/>
    </dgm:pt>
    <dgm:pt modelId="{526B7694-F560-4D18-B232-5FDE87D44D41}" type="pres">
      <dgm:prSet presAssocID="{789AD7CC-4A24-4A4D-B02B-844C292B3E70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  <dgm:pt modelId="{7D26E982-7D07-4019-9B68-DD4E8F1D3869}" type="pres">
      <dgm:prSet presAssocID="{D96E35EA-C37A-408C-977C-9C24A80ADCD9}" presName="spaceBetweenRectangles" presStyleCnt="0"/>
      <dgm:spPr/>
    </dgm:pt>
    <dgm:pt modelId="{8C9E05D1-5FE1-4212-BD6B-0765FEA606CC}" type="pres">
      <dgm:prSet presAssocID="{0BE5ED33-C97D-416A-A9AA-7C3D51913000}" presName="parentLin" presStyleCnt="0"/>
      <dgm:spPr/>
    </dgm:pt>
    <dgm:pt modelId="{A930D4E7-B856-4460-BE30-5D50D89EB534}" type="pres">
      <dgm:prSet presAssocID="{0BE5ED33-C97D-416A-A9AA-7C3D51913000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BAE899B4-6593-4C53-B839-47E0094F8FBA}" type="pres">
      <dgm:prSet presAssocID="{0BE5ED33-C97D-416A-A9AA-7C3D51913000}" presName="parentText" presStyleLbl="node1" presStyleIdx="4" presStyleCnt="5" custScaleX="118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85231F-35DC-47B2-93D5-66279A4911DA}" type="pres">
      <dgm:prSet presAssocID="{0BE5ED33-C97D-416A-A9AA-7C3D51913000}" presName="negativeSpace" presStyleCnt="0"/>
      <dgm:spPr/>
    </dgm:pt>
    <dgm:pt modelId="{112BD48E-30E4-4F08-8705-E70503D140DB}" type="pres">
      <dgm:prSet presAssocID="{0BE5ED33-C97D-416A-A9AA-7C3D51913000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6A0A63"/>
          </a:solidFill>
        </a:ln>
      </dgm:spPr>
    </dgm:pt>
  </dgm:ptLst>
  <dgm:cxnLst>
    <dgm:cxn modelId="{5D1F32A2-FC5B-4C04-8F8F-655D14C15B24}" type="presOf" srcId="{B7E4C1C9-4EB9-48D5-A60A-E06E4F40BD59}" destId="{986059C4-C45F-455F-A46A-13B1C748C075}" srcOrd="1" destOrd="0" presId="urn:microsoft.com/office/officeart/2005/8/layout/list1"/>
    <dgm:cxn modelId="{B6A3BCED-FDF7-4765-BA64-38470E1F7F98}" type="presOf" srcId="{B7E4C1C9-4EB9-48D5-A60A-E06E4F40BD59}" destId="{49D3B9E1-9606-42E7-B05B-83C25FF333C1}" srcOrd="0" destOrd="0" presId="urn:microsoft.com/office/officeart/2005/8/layout/list1"/>
    <dgm:cxn modelId="{04EFAA99-6E7C-4D6B-90F8-8481228E6960}" srcId="{863C8349-344B-487A-BAEB-F1E6E0923461}" destId="{B7E4C1C9-4EB9-48D5-A60A-E06E4F40BD59}" srcOrd="0" destOrd="0" parTransId="{3547FD23-B747-4FEE-BEC8-366BD4791537}" sibTransId="{5FA9817C-8B28-4B2A-95BF-750FFBE63B03}"/>
    <dgm:cxn modelId="{C64A1D6C-D299-45FD-91C1-DB55A434533F}" type="presOf" srcId="{F7772A79-D2B9-4DFD-B600-55134D436BC6}" destId="{79971932-AB1C-46F3-9406-2ADCA14C4672}" srcOrd="1" destOrd="0" presId="urn:microsoft.com/office/officeart/2005/8/layout/list1"/>
    <dgm:cxn modelId="{92E54CC7-1DA9-48B0-B48E-625BBFAE2FD6}" type="presOf" srcId="{9DBB862D-9917-457A-A433-7F633F61A7D4}" destId="{87BE9548-93AC-4257-8791-286FBD036C47}" srcOrd="1" destOrd="0" presId="urn:microsoft.com/office/officeart/2005/8/layout/list1"/>
    <dgm:cxn modelId="{9BA48B63-A0D9-4CB2-AE42-5F1DE6F8D095}" type="presOf" srcId="{F7772A79-D2B9-4DFD-B600-55134D436BC6}" destId="{8DC4B1AF-74E1-4098-9344-A3300BA80459}" srcOrd="0" destOrd="0" presId="urn:microsoft.com/office/officeart/2005/8/layout/list1"/>
    <dgm:cxn modelId="{56ECDE1D-0DB4-41E2-8444-52F86496E099}" srcId="{863C8349-344B-487A-BAEB-F1E6E0923461}" destId="{F7772A79-D2B9-4DFD-B600-55134D436BC6}" srcOrd="2" destOrd="0" parTransId="{2A6801CC-3F4F-4CB4-AAEB-3CAC1F78B9ED}" sibTransId="{FF1453D6-A0C8-444D-9674-83185232C87E}"/>
    <dgm:cxn modelId="{89446B16-B96A-4AC3-83A9-6AABD8970A01}" type="presOf" srcId="{0BE5ED33-C97D-416A-A9AA-7C3D51913000}" destId="{A930D4E7-B856-4460-BE30-5D50D89EB534}" srcOrd="0" destOrd="0" presId="urn:microsoft.com/office/officeart/2005/8/layout/list1"/>
    <dgm:cxn modelId="{23222CA4-0215-4304-AE36-5689B613B0E5}" srcId="{863C8349-344B-487A-BAEB-F1E6E0923461}" destId="{0BE5ED33-C97D-416A-A9AA-7C3D51913000}" srcOrd="4" destOrd="0" parTransId="{710E2C24-AF4F-4AB4-B7D9-30CDDB2F7CAA}" sibTransId="{79D7D850-84DD-4E0F-9764-038890F513CD}"/>
    <dgm:cxn modelId="{214BF5AF-ED30-4ACD-AA30-8AC6F9F21B8C}" type="presOf" srcId="{789AD7CC-4A24-4A4D-B02B-844C292B3E70}" destId="{23197B49-17A1-4256-B964-73AD5E015946}" srcOrd="1" destOrd="0" presId="urn:microsoft.com/office/officeart/2005/8/layout/list1"/>
    <dgm:cxn modelId="{2E75438E-E2CF-4E06-9228-E6BDCE051879}" srcId="{863C8349-344B-487A-BAEB-F1E6E0923461}" destId="{789AD7CC-4A24-4A4D-B02B-844C292B3E70}" srcOrd="3" destOrd="0" parTransId="{CB3A1CE8-974D-4932-99E5-A686AB6A83EA}" sibTransId="{D96E35EA-C37A-408C-977C-9C24A80ADCD9}"/>
    <dgm:cxn modelId="{E0FEE7E5-BC96-4C8E-8B8D-2F04D82C24BD}" srcId="{863C8349-344B-487A-BAEB-F1E6E0923461}" destId="{9DBB862D-9917-457A-A433-7F633F61A7D4}" srcOrd="1" destOrd="0" parTransId="{DABA0FFA-1AF7-4065-918F-490122FC276F}" sibTransId="{480BA2E6-4C00-4B9D-A463-26E173D63F48}"/>
    <dgm:cxn modelId="{CBF3C0FE-166E-41BB-87DC-D0F793EF96DF}" type="presOf" srcId="{863C8349-344B-487A-BAEB-F1E6E0923461}" destId="{E8FC9B1E-B6B2-4B10-A5FD-BD01A82219ED}" srcOrd="0" destOrd="0" presId="urn:microsoft.com/office/officeart/2005/8/layout/list1"/>
    <dgm:cxn modelId="{A706D68D-1F3B-4FD4-80C9-912BBFED4CEC}" type="presOf" srcId="{9DBB862D-9917-457A-A433-7F633F61A7D4}" destId="{243EB769-1D92-42A2-8A64-85D2A52DE51F}" srcOrd="0" destOrd="0" presId="urn:microsoft.com/office/officeart/2005/8/layout/list1"/>
    <dgm:cxn modelId="{C65CD42A-D469-4C75-90CB-FCC8DFD6734E}" type="presOf" srcId="{0BE5ED33-C97D-416A-A9AA-7C3D51913000}" destId="{BAE899B4-6593-4C53-B839-47E0094F8FBA}" srcOrd="1" destOrd="0" presId="urn:microsoft.com/office/officeart/2005/8/layout/list1"/>
    <dgm:cxn modelId="{4CF983D5-7282-4790-B503-B39D711FBAF6}" type="presOf" srcId="{789AD7CC-4A24-4A4D-B02B-844C292B3E70}" destId="{168E7063-0D97-47CB-B78B-080007E9D2F7}" srcOrd="0" destOrd="0" presId="urn:microsoft.com/office/officeart/2005/8/layout/list1"/>
    <dgm:cxn modelId="{2A5D5917-9B3C-487D-AC8B-2571309DB972}" type="presParOf" srcId="{E8FC9B1E-B6B2-4B10-A5FD-BD01A82219ED}" destId="{6EE25A0C-31A2-4D92-83CE-E96DA66A8D8E}" srcOrd="0" destOrd="0" presId="urn:microsoft.com/office/officeart/2005/8/layout/list1"/>
    <dgm:cxn modelId="{A95B0D1D-93EF-4BD3-B727-A4845308E5A1}" type="presParOf" srcId="{6EE25A0C-31A2-4D92-83CE-E96DA66A8D8E}" destId="{49D3B9E1-9606-42E7-B05B-83C25FF333C1}" srcOrd="0" destOrd="0" presId="urn:microsoft.com/office/officeart/2005/8/layout/list1"/>
    <dgm:cxn modelId="{0B98F58C-975C-422D-8E71-7132607AA076}" type="presParOf" srcId="{6EE25A0C-31A2-4D92-83CE-E96DA66A8D8E}" destId="{986059C4-C45F-455F-A46A-13B1C748C075}" srcOrd="1" destOrd="0" presId="urn:microsoft.com/office/officeart/2005/8/layout/list1"/>
    <dgm:cxn modelId="{53C05FDF-7EF2-4281-8A2E-081F1D92DED6}" type="presParOf" srcId="{E8FC9B1E-B6B2-4B10-A5FD-BD01A82219ED}" destId="{26D40FC7-B024-40C5-A0B5-410944CBFFA3}" srcOrd="1" destOrd="0" presId="urn:microsoft.com/office/officeart/2005/8/layout/list1"/>
    <dgm:cxn modelId="{B32B2ED9-2D95-4A00-9134-3DAF97FF0501}" type="presParOf" srcId="{E8FC9B1E-B6B2-4B10-A5FD-BD01A82219ED}" destId="{EEC21DA0-A495-483F-966D-FC2567781D14}" srcOrd="2" destOrd="0" presId="urn:microsoft.com/office/officeart/2005/8/layout/list1"/>
    <dgm:cxn modelId="{DDF0069B-4276-4579-9662-DF39C0309201}" type="presParOf" srcId="{E8FC9B1E-B6B2-4B10-A5FD-BD01A82219ED}" destId="{7FD8CE6E-6107-4A80-8B09-05D9788E6C41}" srcOrd="3" destOrd="0" presId="urn:microsoft.com/office/officeart/2005/8/layout/list1"/>
    <dgm:cxn modelId="{60B60D4C-CB89-485D-A8C2-B0AE9AD3A490}" type="presParOf" srcId="{E8FC9B1E-B6B2-4B10-A5FD-BD01A82219ED}" destId="{ECE59443-91E2-4181-909C-7CD95A529CB1}" srcOrd="4" destOrd="0" presId="urn:microsoft.com/office/officeart/2005/8/layout/list1"/>
    <dgm:cxn modelId="{9736DECD-5FB2-4CBC-AE3C-44CE30DDD669}" type="presParOf" srcId="{ECE59443-91E2-4181-909C-7CD95A529CB1}" destId="{243EB769-1D92-42A2-8A64-85D2A52DE51F}" srcOrd="0" destOrd="0" presId="urn:microsoft.com/office/officeart/2005/8/layout/list1"/>
    <dgm:cxn modelId="{E173EEEC-A51A-43A1-83B3-94B12E9021D5}" type="presParOf" srcId="{ECE59443-91E2-4181-909C-7CD95A529CB1}" destId="{87BE9548-93AC-4257-8791-286FBD036C47}" srcOrd="1" destOrd="0" presId="urn:microsoft.com/office/officeart/2005/8/layout/list1"/>
    <dgm:cxn modelId="{281EF307-2BB8-47E7-B1E6-86483F221814}" type="presParOf" srcId="{E8FC9B1E-B6B2-4B10-A5FD-BD01A82219ED}" destId="{223A32DD-B9F4-4A5D-B73F-DCFBEFC27531}" srcOrd="5" destOrd="0" presId="urn:microsoft.com/office/officeart/2005/8/layout/list1"/>
    <dgm:cxn modelId="{30E40440-0A64-4E1F-B4FD-BEF39C8CA816}" type="presParOf" srcId="{E8FC9B1E-B6B2-4B10-A5FD-BD01A82219ED}" destId="{F9616CAB-4BA1-4CD3-A106-C11DC7353D7D}" srcOrd="6" destOrd="0" presId="urn:microsoft.com/office/officeart/2005/8/layout/list1"/>
    <dgm:cxn modelId="{E062BDCD-EBDE-4484-A1F9-AD1FEEDD343A}" type="presParOf" srcId="{E8FC9B1E-B6B2-4B10-A5FD-BD01A82219ED}" destId="{91164121-C3C2-483A-B589-816A9332178F}" srcOrd="7" destOrd="0" presId="urn:microsoft.com/office/officeart/2005/8/layout/list1"/>
    <dgm:cxn modelId="{00A35F9A-7263-4F23-9FD7-CCE1F5A14BFB}" type="presParOf" srcId="{E8FC9B1E-B6B2-4B10-A5FD-BD01A82219ED}" destId="{815FDB61-314F-4709-A072-4381F23C8494}" srcOrd="8" destOrd="0" presId="urn:microsoft.com/office/officeart/2005/8/layout/list1"/>
    <dgm:cxn modelId="{C2A3D095-DC91-456F-8DAC-847D39F383A8}" type="presParOf" srcId="{815FDB61-314F-4709-A072-4381F23C8494}" destId="{8DC4B1AF-74E1-4098-9344-A3300BA80459}" srcOrd="0" destOrd="0" presId="urn:microsoft.com/office/officeart/2005/8/layout/list1"/>
    <dgm:cxn modelId="{DC133B86-F413-47E9-858C-EF52F28BBE14}" type="presParOf" srcId="{815FDB61-314F-4709-A072-4381F23C8494}" destId="{79971932-AB1C-46F3-9406-2ADCA14C4672}" srcOrd="1" destOrd="0" presId="urn:microsoft.com/office/officeart/2005/8/layout/list1"/>
    <dgm:cxn modelId="{A226D8F2-E696-4DAC-AAC2-DBCE67C9809C}" type="presParOf" srcId="{E8FC9B1E-B6B2-4B10-A5FD-BD01A82219ED}" destId="{249E43F1-CB4A-46D0-A3F7-ED824007B12C}" srcOrd="9" destOrd="0" presId="urn:microsoft.com/office/officeart/2005/8/layout/list1"/>
    <dgm:cxn modelId="{07874265-F74C-4355-8840-5DCACDA2C8D9}" type="presParOf" srcId="{E8FC9B1E-B6B2-4B10-A5FD-BD01A82219ED}" destId="{02EADCC7-4B63-40EA-8B11-3251EA433979}" srcOrd="10" destOrd="0" presId="urn:microsoft.com/office/officeart/2005/8/layout/list1"/>
    <dgm:cxn modelId="{D3137876-8BFD-487C-B0A1-823CAF799756}" type="presParOf" srcId="{E8FC9B1E-B6B2-4B10-A5FD-BD01A82219ED}" destId="{19B24F30-B93E-4B4E-B2D8-85521E7F0687}" srcOrd="11" destOrd="0" presId="urn:microsoft.com/office/officeart/2005/8/layout/list1"/>
    <dgm:cxn modelId="{03EC0685-2DF3-435C-B23B-D6E2ECE9F047}" type="presParOf" srcId="{E8FC9B1E-B6B2-4B10-A5FD-BD01A82219ED}" destId="{A932039C-0330-44B3-BE4F-0843444D194A}" srcOrd="12" destOrd="0" presId="urn:microsoft.com/office/officeart/2005/8/layout/list1"/>
    <dgm:cxn modelId="{99E1A7FD-C201-419F-8AC2-04D08BF2FDEE}" type="presParOf" srcId="{A932039C-0330-44B3-BE4F-0843444D194A}" destId="{168E7063-0D97-47CB-B78B-080007E9D2F7}" srcOrd="0" destOrd="0" presId="urn:microsoft.com/office/officeart/2005/8/layout/list1"/>
    <dgm:cxn modelId="{C822A37D-1ED1-4622-BD58-52696B02744A}" type="presParOf" srcId="{A932039C-0330-44B3-BE4F-0843444D194A}" destId="{23197B49-17A1-4256-B964-73AD5E015946}" srcOrd="1" destOrd="0" presId="urn:microsoft.com/office/officeart/2005/8/layout/list1"/>
    <dgm:cxn modelId="{7B049054-ECCB-4DC6-91A2-256D79F8CF32}" type="presParOf" srcId="{E8FC9B1E-B6B2-4B10-A5FD-BD01A82219ED}" destId="{3CAAEAF8-FACD-4DCC-B23B-ED7A43D30381}" srcOrd="13" destOrd="0" presId="urn:microsoft.com/office/officeart/2005/8/layout/list1"/>
    <dgm:cxn modelId="{82DC2B59-985C-4981-9600-4C1A9B505A65}" type="presParOf" srcId="{E8FC9B1E-B6B2-4B10-A5FD-BD01A82219ED}" destId="{526B7694-F560-4D18-B232-5FDE87D44D41}" srcOrd="14" destOrd="0" presId="urn:microsoft.com/office/officeart/2005/8/layout/list1"/>
    <dgm:cxn modelId="{ED5490A2-971A-4BE7-B8C9-416B3FCC7302}" type="presParOf" srcId="{E8FC9B1E-B6B2-4B10-A5FD-BD01A82219ED}" destId="{7D26E982-7D07-4019-9B68-DD4E8F1D3869}" srcOrd="15" destOrd="0" presId="urn:microsoft.com/office/officeart/2005/8/layout/list1"/>
    <dgm:cxn modelId="{6B45267D-6421-4E27-ABBB-CCB5B7F9343B}" type="presParOf" srcId="{E8FC9B1E-B6B2-4B10-A5FD-BD01A82219ED}" destId="{8C9E05D1-5FE1-4212-BD6B-0765FEA606CC}" srcOrd="16" destOrd="0" presId="urn:microsoft.com/office/officeart/2005/8/layout/list1"/>
    <dgm:cxn modelId="{23F6A115-416B-4745-87E2-1B8798995F9B}" type="presParOf" srcId="{8C9E05D1-5FE1-4212-BD6B-0765FEA606CC}" destId="{A930D4E7-B856-4460-BE30-5D50D89EB534}" srcOrd="0" destOrd="0" presId="urn:microsoft.com/office/officeart/2005/8/layout/list1"/>
    <dgm:cxn modelId="{9A4A244F-AC61-43B8-A819-75E8426CE17D}" type="presParOf" srcId="{8C9E05D1-5FE1-4212-BD6B-0765FEA606CC}" destId="{BAE899B4-6593-4C53-B839-47E0094F8FBA}" srcOrd="1" destOrd="0" presId="urn:microsoft.com/office/officeart/2005/8/layout/list1"/>
    <dgm:cxn modelId="{D982A08D-2911-4D4D-A981-3779514B0932}" type="presParOf" srcId="{E8FC9B1E-B6B2-4B10-A5FD-BD01A82219ED}" destId="{F285231F-35DC-47B2-93D5-66279A4911DA}" srcOrd="17" destOrd="0" presId="urn:microsoft.com/office/officeart/2005/8/layout/list1"/>
    <dgm:cxn modelId="{1198EA8B-FDD9-4F12-8C1C-A2A9684C01BA}" type="presParOf" srcId="{E8FC9B1E-B6B2-4B10-A5FD-BD01A82219ED}" destId="{112BD48E-30E4-4F08-8705-E70503D140DB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2981FC-FA01-4D5A-9436-E01E1619C11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EF32ACD-9277-4B78-BF55-8726246D2DE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dirty="0">
              <a:solidFill>
                <a:srgbClr val="5F1551"/>
              </a:solidFill>
              <a:latin typeface="Arial Narrow" panose="020B0606020202030204" pitchFamily="34" charset="0"/>
            </a:rPr>
            <a:t>Галузеві кодекси та стандарти</a:t>
          </a:r>
        </a:p>
      </dgm:t>
    </dgm:pt>
    <dgm:pt modelId="{E30428D7-983A-4FE4-ABC4-CFEE30035A28}" type="parTrans" cxnId="{F4C8A046-CF2B-4F09-97D6-4E022B2321CE}">
      <dgm:prSet/>
      <dgm:spPr/>
      <dgm:t>
        <a:bodyPr/>
        <a:lstStyle/>
        <a:p>
          <a:endParaRPr lang="uk-UA" sz="1800"/>
        </a:p>
      </dgm:t>
    </dgm:pt>
    <dgm:pt modelId="{0D06E6C5-F0D3-401A-920F-5B41F631A75C}" type="sibTrans" cxnId="{F4C8A046-CF2B-4F09-97D6-4E022B2321CE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uk-UA" sz="1800"/>
        </a:p>
      </dgm:t>
    </dgm:pt>
    <dgm:pt modelId="{18BA9D82-1327-4ADE-A15A-D6CAC03C2D10}">
      <dgm:prSet phldrT="[Текст]" phldr="1" custT="1"/>
      <dgm:spPr/>
      <dgm:t>
        <a:bodyPr/>
        <a:lstStyle/>
        <a:p>
          <a:endParaRPr lang="uk-UA" sz="1800"/>
        </a:p>
      </dgm:t>
    </dgm:pt>
    <dgm:pt modelId="{32C266AC-0BE1-4CCE-89FB-0A323CFAF402}" type="parTrans" cxnId="{FD6E9B27-3FF0-4538-8708-0B16F09DB943}">
      <dgm:prSet/>
      <dgm:spPr/>
      <dgm:t>
        <a:bodyPr/>
        <a:lstStyle/>
        <a:p>
          <a:endParaRPr lang="uk-UA" sz="1800"/>
        </a:p>
      </dgm:t>
    </dgm:pt>
    <dgm:pt modelId="{2DEB4D6B-9AD9-4B2F-959E-3A3E36C857B0}" type="sibTrans" cxnId="{FD6E9B27-3FF0-4538-8708-0B16F09DB943}">
      <dgm:prSet/>
      <dgm:spPr/>
      <dgm:t>
        <a:bodyPr/>
        <a:lstStyle/>
        <a:p>
          <a:endParaRPr lang="uk-UA" sz="1800"/>
        </a:p>
      </dgm:t>
    </dgm:pt>
    <dgm:pt modelId="{19DDFC12-A6E5-4DB7-936F-C5494C4ADC43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Само-</a:t>
          </a:r>
          <a:r>
            <a:rPr lang="uk-UA" sz="1800" kern="1200" dirty="0" err="1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регулівні</a:t>
          </a: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 організації</a:t>
          </a:r>
        </a:p>
      </dgm:t>
    </dgm:pt>
    <dgm:pt modelId="{42A9EB5D-5281-4BEA-B2F9-8D9CEC75E825}" type="parTrans" cxnId="{0932A912-295A-42A8-9FC6-8102539AF8B4}">
      <dgm:prSet/>
      <dgm:spPr/>
      <dgm:t>
        <a:bodyPr/>
        <a:lstStyle/>
        <a:p>
          <a:endParaRPr lang="uk-UA" sz="1800"/>
        </a:p>
      </dgm:t>
    </dgm:pt>
    <dgm:pt modelId="{B1297A71-DEAB-4837-854D-E500113BC443}" type="sibTrans" cxnId="{0932A912-295A-42A8-9FC6-8102539AF8B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uk-UA" sz="1800"/>
        </a:p>
      </dgm:t>
    </dgm:pt>
    <dgm:pt modelId="{9851F5EA-D72A-41B1-8925-F23A001B9060}">
      <dgm:prSet phldrT="[Текст]" phldr="1" custT="1"/>
      <dgm:spPr/>
      <dgm:t>
        <a:bodyPr/>
        <a:lstStyle/>
        <a:p>
          <a:endParaRPr lang="uk-UA" sz="1800"/>
        </a:p>
      </dgm:t>
    </dgm:pt>
    <dgm:pt modelId="{F69032EC-B334-41EB-B322-F6D5DAA4AE99}" type="parTrans" cxnId="{B3402DB7-FEA2-4697-8941-AF9BF22FDBBC}">
      <dgm:prSet/>
      <dgm:spPr/>
      <dgm:t>
        <a:bodyPr/>
        <a:lstStyle/>
        <a:p>
          <a:endParaRPr lang="uk-UA" sz="1800"/>
        </a:p>
      </dgm:t>
    </dgm:pt>
    <dgm:pt modelId="{640DA2AE-468C-4B50-A9B2-B5C559539932}" type="sibTrans" cxnId="{B3402DB7-FEA2-4697-8941-AF9BF22FDBBC}">
      <dgm:prSet/>
      <dgm:spPr/>
      <dgm:t>
        <a:bodyPr/>
        <a:lstStyle/>
        <a:p>
          <a:endParaRPr lang="uk-UA" sz="1800"/>
        </a:p>
      </dgm:t>
    </dgm:pt>
    <dgm:pt modelId="{E78ABDFE-2B49-4775-BDAF-E2C235337BA2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Мінімальні критерії </a:t>
          </a:r>
          <a:r>
            <a:rPr lang="uk-UA" sz="1800" kern="1200" dirty="0" err="1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компетен-тності</a:t>
          </a: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 та етики</a:t>
          </a:r>
        </a:p>
      </dgm:t>
    </dgm:pt>
    <dgm:pt modelId="{122D0BAC-DCE5-4FD8-A253-C66DBA5593D4}" type="parTrans" cxnId="{811E0F9F-9F2B-4792-8ACF-1A81FCCD3EE0}">
      <dgm:prSet/>
      <dgm:spPr/>
      <dgm:t>
        <a:bodyPr/>
        <a:lstStyle/>
        <a:p>
          <a:endParaRPr lang="uk-UA" sz="1800"/>
        </a:p>
      </dgm:t>
    </dgm:pt>
    <dgm:pt modelId="{AB947453-D977-4E0F-AA69-CA738AA4323A}" type="sibTrans" cxnId="{811E0F9F-9F2B-4792-8ACF-1A81FCCD3EE0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uk-UA" sz="1800"/>
        </a:p>
      </dgm:t>
    </dgm:pt>
    <dgm:pt modelId="{2FD27DB2-0E4F-4C4D-8E8F-87344BCE68D5}">
      <dgm:prSet phldrT="[Текст]" phldr="1" custT="1"/>
      <dgm:spPr/>
      <dgm:t>
        <a:bodyPr/>
        <a:lstStyle/>
        <a:p>
          <a:endParaRPr lang="uk-UA" sz="1800"/>
        </a:p>
      </dgm:t>
    </dgm:pt>
    <dgm:pt modelId="{723517B6-B527-47A5-BF35-0BBAC76790C0}" type="parTrans" cxnId="{9AD2D38E-61A2-45AE-AEAA-DE17D8A03666}">
      <dgm:prSet/>
      <dgm:spPr/>
      <dgm:t>
        <a:bodyPr/>
        <a:lstStyle/>
        <a:p>
          <a:endParaRPr lang="uk-UA" sz="1800"/>
        </a:p>
      </dgm:t>
    </dgm:pt>
    <dgm:pt modelId="{F6F7824E-C88A-4735-BE2E-09784529D825}" type="sibTrans" cxnId="{9AD2D38E-61A2-45AE-AEAA-DE17D8A03666}">
      <dgm:prSet/>
      <dgm:spPr/>
      <dgm:t>
        <a:bodyPr/>
        <a:lstStyle/>
        <a:p>
          <a:endParaRPr lang="uk-UA" sz="1800"/>
        </a:p>
      </dgm:t>
    </dgm:pt>
    <dgm:pt modelId="{8FC472F9-31CB-4075-9617-AED3BA1FBD81}" type="pres">
      <dgm:prSet presAssocID="{D82981FC-FA01-4D5A-9436-E01E1619C11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736AE23-2C30-449D-85F4-432EE5BF1BDD}" type="pres">
      <dgm:prSet presAssocID="{4EF32ACD-9277-4B78-BF55-8726246D2DEC}" presName="composite" presStyleCnt="0"/>
      <dgm:spPr/>
    </dgm:pt>
    <dgm:pt modelId="{F4D04CBE-E91A-4CEC-BDB8-1D4F0F9FEDA8}" type="pres">
      <dgm:prSet presAssocID="{4EF32ACD-9277-4B78-BF55-8726246D2DE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4BBE5F-F555-4A09-BB6A-4CF285D5F775}" type="pres">
      <dgm:prSet presAssocID="{4EF32ACD-9277-4B78-BF55-8726246D2DE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377F21-CADA-4631-8057-59DFEAEA86E0}" type="pres">
      <dgm:prSet presAssocID="{4EF32ACD-9277-4B78-BF55-8726246D2DEC}" presName="BalanceSpacing" presStyleCnt="0"/>
      <dgm:spPr/>
    </dgm:pt>
    <dgm:pt modelId="{3408E6E7-CCA6-4644-A030-A3A46A3132F2}" type="pres">
      <dgm:prSet presAssocID="{4EF32ACD-9277-4B78-BF55-8726246D2DEC}" presName="BalanceSpacing1" presStyleCnt="0"/>
      <dgm:spPr/>
    </dgm:pt>
    <dgm:pt modelId="{8854F1C7-4FB8-47BC-B608-B490E48AACBD}" type="pres">
      <dgm:prSet presAssocID="{0D06E6C5-F0D3-401A-920F-5B41F631A75C}" presName="Accent1Text" presStyleLbl="node1" presStyleIdx="1" presStyleCnt="6"/>
      <dgm:spPr/>
      <dgm:t>
        <a:bodyPr/>
        <a:lstStyle/>
        <a:p>
          <a:endParaRPr lang="uk-UA"/>
        </a:p>
      </dgm:t>
    </dgm:pt>
    <dgm:pt modelId="{E32EE4D3-8C8C-4235-B1C0-A9EBF1DAF9BA}" type="pres">
      <dgm:prSet presAssocID="{0D06E6C5-F0D3-401A-920F-5B41F631A75C}" presName="spaceBetweenRectangles" presStyleCnt="0"/>
      <dgm:spPr/>
    </dgm:pt>
    <dgm:pt modelId="{93F92A32-1434-4E42-BB23-CC9C304F0DEF}" type="pres">
      <dgm:prSet presAssocID="{19DDFC12-A6E5-4DB7-936F-C5494C4ADC43}" presName="composite" presStyleCnt="0"/>
      <dgm:spPr/>
    </dgm:pt>
    <dgm:pt modelId="{21EDFCB2-7E11-484B-967B-395DAFD15D4F}" type="pres">
      <dgm:prSet presAssocID="{19DDFC12-A6E5-4DB7-936F-C5494C4ADC4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434CCA-C96E-4175-A41D-1CE986A5652C}" type="pres">
      <dgm:prSet presAssocID="{19DDFC12-A6E5-4DB7-936F-C5494C4ADC4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48E264-3A2C-4DDE-80EA-D13622C10A7E}" type="pres">
      <dgm:prSet presAssocID="{19DDFC12-A6E5-4DB7-936F-C5494C4ADC43}" presName="BalanceSpacing" presStyleCnt="0"/>
      <dgm:spPr/>
    </dgm:pt>
    <dgm:pt modelId="{32FA5E80-3822-4620-B8B6-A19E50B880A4}" type="pres">
      <dgm:prSet presAssocID="{19DDFC12-A6E5-4DB7-936F-C5494C4ADC43}" presName="BalanceSpacing1" presStyleCnt="0"/>
      <dgm:spPr/>
    </dgm:pt>
    <dgm:pt modelId="{3C3C5DD5-87CF-495D-A7A1-C617D530401A}" type="pres">
      <dgm:prSet presAssocID="{B1297A71-DEAB-4837-854D-E500113BC443}" presName="Accent1Text" presStyleLbl="node1" presStyleIdx="3" presStyleCnt="6"/>
      <dgm:spPr/>
      <dgm:t>
        <a:bodyPr/>
        <a:lstStyle/>
        <a:p>
          <a:endParaRPr lang="uk-UA"/>
        </a:p>
      </dgm:t>
    </dgm:pt>
    <dgm:pt modelId="{04C73AA2-2090-43D5-ACED-6CA7A296185F}" type="pres">
      <dgm:prSet presAssocID="{B1297A71-DEAB-4837-854D-E500113BC443}" presName="spaceBetweenRectangles" presStyleCnt="0"/>
      <dgm:spPr/>
    </dgm:pt>
    <dgm:pt modelId="{AA590435-9FD5-4A0F-B45A-48D34129DD12}" type="pres">
      <dgm:prSet presAssocID="{E78ABDFE-2B49-4775-BDAF-E2C235337BA2}" presName="composite" presStyleCnt="0"/>
      <dgm:spPr/>
    </dgm:pt>
    <dgm:pt modelId="{4323BB79-4333-41F9-9601-BC22E9AEDA25}" type="pres">
      <dgm:prSet presAssocID="{E78ABDFE-2B49-4775-BDAF-E2C235337BA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FABFA9-35F8-45C2-9C47-6FC8042D8E06}" type="pres">
      <dgm:prSet presAssocID="{E78ABDFE-2B49-4775-BDAF-E2C235337BA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1FE22D-5695-4C12-A775-BD609E0C530C}" type="pres">
      <dgm:prSet presAssocID="{E78ABDFE-2B49-4775-BDAF-E2C235337BA2}" presName="BalanceSpacing" presStyleCnt="0"/>
      <dgm:spPr/>
    </dgm:pt>
    <dgm:pt modelId="{BDE7FFD1-A458-41DC-9EC0-871AFDDB8C71}" type="pres">
      <dgm:prSet presAssocID="{E78ABDFE-2B49-4775-BDAF-E2C235337BA2}" presName="BalanceSpacing1" presStyleCnt="0"/>
      <dgm:spPr/>
    </dgm:pt>
    <dgm:pt modelId="{5B2C9360-0301-44EE-B942-C2ADDCF73A1D}" type="pres">
      <dgm:prSet presAssocID="{AB947453-D977-4E0F-AA69-CA738AA4323A}" presName="Accent1Text" presStyleLbl="node1" presStyleIdx="5" presStyleCnt="6"/>
      <dgm:spPr/>
      <dgm:t>
        <a:bodyPr/>
        <a:lstStyle/>
        <a:p>
          <a:endParaRPr lang="uk-UA"/>
        </a:p>
      </dgm:t>
    </dgm:pt>
  </dgm:ptLst>
  <dgm:cxnLst>
    <dgm:cxn modelId="{A015A6D8-BD42-43DB-8DA4-D966223F4722}" type="presOf" srcId="{9851F5EA-D72A-41B1-8925-F23A001B9060}" destId="{53434CCA-C96E-4175-A41D-1CE986A5652C}" srcOrd="0" destOrd="0" presId="urn:microsoft.com/office/officeart/2008/layout/AlternatingHexagons"/>
    <dgm:cxn modelId="{0932A912-295A-42A8-9FC6-8102539AF8B4}" srcId="{D82981FC-FA01-4D5A-9436-E01E1619C11E}" destId="{19DDFC12-A6E5-4DB7-936F-C5494C4ADC43}" srcOrd="1" destOrd="0" parTransId="{42A9EB5D-5281-4BEA-B2F9-8D9CEC75E825}" sibTransId="{B1297A71-DEAB-4837-854D-E500113BC443}"/>
    <dgm:cxn modelId="{02081049-87E4-4902-AF54-ED263C844651}" type="presOf" srcId="{E78ABDFE-2B49-4775-BDAF-E2C235337BA2}" destId="{4323BB79-4333-41F9-9601-BC22E9AEDA25}" srcOrd="0" destOrd="0" presId="urn:microsoft.com/office/officeart/2008/layout/AlternatingHexagons"/>
    <dgm:cxn modelId="{FFEA0A6A-1A96-4C89-909E-A95913A57566}" type="presOf" srcId="{D82981FC-FA01-4D5A-9436-E01E1619C11E}" destId="{8FC472F9-31CB-4075-9617-AED3BA1FBD81}" srcOrd="0" destOrd="0" presId="urn:microsoft.com/office/officeart/2008/layout/AlternatingHexagons"/>
    <dgm:cxn modelId="{479ED9EC-08D5-46CC-8063-8803F9A93D0E}" type="presOf" srcId="{18BA9D82-1327-4ADE-A15A-D6CAC03C2D10}" destId="{214BBE5F-F555-4A09-BB6A-4CF285D5F775}" srcOrd="0" destOrd="0" presId="urn:microsoft.com/office/officeart/2008/layout/AlternatingHexagons"/>
    <dgm:cxn modelId="{B3402DB7-FEA2-4697-8941-AF9BF22FDBBC}" srcId="{19DDFC12-A6E5-4DB7-936F-C5494C4ADC43}" destId="{9851F5EA-D72A-41B1-8925-F23A001B9060}" srcOrd="0" destOrd="0" parTransId="{F69032EC-B334-41EB-B322-F6D5DAA4AE99}" sibTransId="{640DA2AE-468C-4B50-A9B2-B5C559539932}"/>
    <dgm:cxn modelId="{C933B114-1903-41DD-A78D-50622F54E493}" type="presOf" srcId="{4EF32ACD-9277-4B78-BF55-8726246D2DEC}" destId="{F4D04CBE-E91A-4CEC-BDB8-1D4F0F9FEDA8}" srcOrd="0" destOrd="0" presId="urn:microsoft.com/office/officeart/2008/layout/AlternatingHexagons"/>
    <dgm:cxn modelId="{9AD2D38E-61A2-45AE-AEAA-DE17D8A03666}" srcId="{E78ABDFE-2B49-4775-BDAF-E2C235337BA2}" destId="{2FD27DB2-0E4F-4C4D-8E8F-87344BCE68D5}" srcOrd="0" destOrd="0" parTransId="{723517B6-B527-47A5-BF35-0BBAC76790C0}" sibTransId="{F6F7824E-C88A-4735-BE2E-09784529D825}"/>
    <dgm:cxn modelId="{FD6E9B27-3FF0-4538-8708-0B16F09DB943}" srcId="{4EF32ACD-9277-4B78-BF55-8726246D2DEC}" destId="{18BA9D82-1327-4ADE-A15A-D6CAC03C2D10}" srcOrd="0" destOrd="0" parTransId="{32C266AC-0BE1-4CCE-89FB-0A323CFAF402}" sibTransId="{2DEB4D6B-9AD9-4B2F-959E-3A3E36C857B0}"/>
    <dgm:cxn modelId="{F4C8A046-CF2B-4F09-97D6-4E022B2321CE}" srcId="{D82981FC-FA01-4D5A-9436-E01E1619C11E}" destId="{4EF32ACD-9277-4B78-BF55-8726246D2DEC}" srcOrd="0" destOrd="0" parTransId="{E30428D7-983A-4FE4-ABC4-CFEE30035A28}" sibTransId="{0D06E6C5-F0D3-401A-920F-5B41F631A75C}"/>
    <dgm:cxn modelId="{D0BD33ED-E739-4F53-B81F-8E6F6C1A935E}" type="presOf" srcId="{19DDFC12-A6E5-4DB7-936F-C5494C4ADC43}" destId="{21EDFCB2-7E11-484B-967B-395DAFD15D4F}" srcOrd="0" destOrd="0" presId="urn:microsoft.com/office/officeart/2008/layout/AlternatingHexagons"/>
    <dgm:cxn modelId="{09A6A9BB-EB43-40F0-B33D-8C8F0DDD5FE0}" type="presOf" srcId="{AB947453-D977-4E0F-AA69-CA738AA4323A}" destId="{5B2C9360-0301-44EE-B942-C2ADDCF73A1D}" srcOrd="0" destOrd="0" presId="urn:microsoft.com/office/officeart/2008/layout/AlternatingHexagons"/>
    <dgm:cxn modelId="{CFFD6519-94B9-4544-955E-6A276EECAD3F}" type="presOf" srcId="{2FD27DB2-0E4F-4C4D-8E8F-87344BCE68D5}" destId="{29FABFA9-35F8-45C2-9C47-6FC8042D8E06}" srcOrd="0" destOrd="0" presId="urn:microsoft.com/office/officeart/2008/layout/AlternatingHexagons"/>
    <dgm:cxn modelId="{F23B1C00-DF67-4D73-B5D9-662935EA8FBE}" type="presOf" srcId="{0D06E6C5-F0D3-401A-920F-5B41F631A75C}" destId="{8854F1C7-4FB8-47BC-B608-B490E48AACBD}" srcOrd="0" destOrd="0" presId="urn:microsoft.com/office/officeart/2008/layout/AlternatingHexagons"/>
    <dgm:cxn modelId="{CB16B8F5-B5CC-4D06-B7B3-3E4911A3F359}" type="presOf" srcId="{B1297A71-DEAB-4837-854D-E500113BC443}" destId="{3C3C5DD5-87CF-495D-A7A1-C617D530401A}" srcOrd="0" destOrd="0" presId="urn:microsoft.com/office/officeart/2008/layout/AlternatingHexagons"/>
    <dgm:cxn modelId="{811E0F9F-9F2B-4792-8ACF-1A81FCCD3EE0}" srcId="{D82981FC-FA01-4D5A-9436-E01E1619C11E}" destId="{E78ABDFE-2B49-4775-BDAF-E2C235337BA2}" srcOrd="2" destOrd="0" parTransId="{122D0BAC-DCE5-4FD8-A253-C66DBA5593D4}" sibTransId="{AB947453-D977-4E0F-AA69-CA738AA4323A}"/>
    <dgm:cxn modelId="{2A9A2C77-3D69-4F83-AB54-2DFD041AE7F1}" type="presParOf" srcId="{8FC472F9-31CB-4075-9617-AED3BA1FBD81}" destId="{8736AE23-2C30-449D-85F4-432EE5BF1BDD}" srcOrd="0" destOrd="0" presId="urn:microsoft.com/office/officeart/2008/layout/AlternatingHexagons"/>
    <dgm:cxn modelId="{F6E56975-13B0-4C5A-B3EE-6EBF096D218C}" type="presParOf" srcId="{8736AE23-2C30-449D-85F4-432EE5BF1BDD}" destId="{F4D04CBE-E91A-4CEC-BDB8-1D4F0F9FEDA8}" srcOrd="0" destOrd="0" presId="urn:microsoft.com/office/officeart/2008/layout/AlternatingHexagons"/>
    <dgm:cxn modelId="{B1004F40-5DDF-4696-B2D5-368DFAA068A1}" type="presParOf" srcId="{8736AE23-2C30-449D-85F4-432EE5BF1BDD}" destId="{214BBE5F-F555-4A09-BB6A-4CF285D5F775}" srcOrd="1" destOrd="0" presId="urn:microsoft.com/office/officeart/2008/layout/AlternatingHexagons"/>
    <dgm:cxn modelId="{90CFEC2F-E044-48BD-B4B0-6160D2BEC9EA}" type="presParOf" srcId="{8736AE23-2C30-449D-85F4-432EE5BF1BDD}" destId="{C0377F21-CADA-4631-8057-59DFEAEA86E0}" srcOrd="2" destOrd="0" presId="urn:microsoft.com/office/officeart/2008/layout/AlternatingHexagons"/>
    <dgm:cxn modelId="{8490BD82-DF2B-4F1D-A9C2-C8374F5056EA}" type="presParOf" srcId="{8736AE23-2C30-449D-85F4-432EE5BF1BDD}" destId="{3408E6E7-CCA6-4644-A030-A3A46A3132F2}" srcOrd="3" destOrd="0" presId="urn:microsoft.com/office/officeart/2008/layout/AlternatingHexagons"/>
    <dgm:cxn modelId="{F880CBF9-A0C9-449B-BFBA-3555F3510DEB}" type="presParOf" srcId="{8736AE23-2C30-449D-85F4-432EE5BF1BDD}" destId="{8854F1C7-4FB8-47BC-B608-B490E48AACBD}" srcOrd="4" destOrd="0" presId="urn:microsoft.com/office/officeart/2008/layout/AlternatingHexagons"/>
    <dgm:cxn modelId="{03DAA9B3-DB5F-410E-9D1D-AAA7B4CB3EF7}" type="presParOf" srcId="{8FC472F9-31CB-4075-9617-AED3BA1FBD81}" destId="{E32EE4D3-8C8C-4235-B1C0-A9EBF1DAF9BA}" srcOrd="1" destOrd="0" presId="urn:microsoft.com/office/officeart/2008/layout/AlternatingHexagons"/>
    <dgm:cxn modelId="{04CC5A63-7171-495A-80F0-C502AD817284}" type="presParOf" srcId="{8FC472F9-31CB-4075-9617-AED3BA1FBD81}" destId="{93F92A32-1434-4E42-BB23-CC9C304F0DEF}" srcOrd="2" destOrd="0" presId="urn:microsoft.com/office/officeart/2008/layout/AlternatingHexagons"/>
    <dgm:cxn modelId="{E54BEC15-DA58-4348-88EA-0ECF6C883413}" type="presParOf" srcId="{93F92A32-1434-4E42-BB23-CC9C304F0DEF}" destId="{21EDFCB2-7E11-484B-967B-395DAFD15D4F}" srcOrd="0" destOrd="0" presId="urn:microsoft.com/office/officeart/2008/layout/AlternatingHexagons"/>
    <dgm:cxn modelId="{EB4A3702-5DE1-46F8-82F9-7ABF06DE168F}" type="presParOf" srcId="{93F92A32-1434-4E42-BB23-CC9C304F0DEF}" destId="{53434CCA-C96E-4175-A41D-1CE986A5652C}" srcOrd="1" destOrd="0" presId="urn:microsoft.com/office/officeart/2008/layout/AlternatingHexagons"/>
    <dgm:cxn modelId="{990CCE57-50B2-454C-ADA0-6738F43F8FD7}" type="presParOf" srcId="{93F92A32-1434-4E42-BB23-CC9C304F0DEF}" destId="{8748E264-3A2C-4DDE-80EA-D13622C10A7E}" srcOrd="2" destOrd="0" presId="urn:microsoft.com/office/officeart/2008/layout/AlternatingHexagons"/>
    <dgm:cxn modelId="{5C227864-2F00-4DC5-9B4C-8304CB9B71CC}" type="presParOf" srcId="{93F92A32-1434-4E42-BB23-CC9C304F0DEF}" destId="{32FA5E80-3822-4620-B8B6-A19E50B880A4}" srcOrd="3" destOrd="0" presId="urn:microsoft.com/office/officeart/2008/layout/AlternatingHexagons"/>
    <dgm:cxn modelId="{094FC3F4-18B1-490A-AFD6-0B2C2340F7CE}" type="presParOf" srcId="{93F92A32-1434-4E42-BB23-CC9C304F0DEF}" destId="{3C3C5DD5-87CF-495D-A7A1-C617D530401A}" srcOrd="4" destOrd="0" presId="urn:microsoft.com/office/officeart/2008/layout/AlternatingHexagons"/>
    <dgm:cxn modelId="{8F88AAA2-9B89-4D41-8180-8E7D6F46F889}" type="presParOf" srcId="{8FC472F9-31CB-4075-9617-AED3BA1FBD81}" destId="{04C73AA2-2090-43D5-ACED-6CA7A296185F}" srcOrd="3" destOrd="0" presId="urn:microsoft.com/office/officeart/2008/layout/AlternatingHexagons"/>
    <dgm:cxn modelId="{7788CBC4-0166-4ADB-8117-D134746A1CC4}" type="presParOf" srcId="{8FC472F9-31CB-4075-9617-AED3BA1FBD81}" destId="{AA590435-9FD5-4A0F-B45A-48D34129DD12}" srcOrd="4" destOrd="0" presId="urn:microsoft.com/office/officeart/2008/layout/AlternatingHexagons"/>
    <dgm:cxn modelId="{A79F94CC-B0B9-4E5F-A439-3CFF9EFF6776}" type="presParOf" srcId="{AA590435-9FD5-4A0F-B45A-48D34129DD12}" destId="{4323BB79-4333-41F9-9601-BC22E9AEDA25}" srcOrd="0" destOrd="0" presId="urn:microsoft.com/office/officeart/2008/layout/AlternatingHexagons"/>
    <dgm:cxn modelId="{3AA9828C-41E8-4D2D-A340-FBD70040A2E8}" type="presParOf" srcId="{AA590435-9FD5-4A0F-B45A-48D34129DD12}" destId="{29FABFA9-35F8-45C2-9C47-6FC8042D8E06}" srcOrd="1" destOrd="0" presId="urn:microsoft.com/office/officeart/2008/layout/AlternatingHexagons"/>
    <dgm:cxn modelId="{820841D3-BD76-4016-BCC0-026358CB0398}" type="presParOf" srcId="{AA590435-9FD5-4A0F-B45A-48D34129DD12}" destId="{141FE22D-5695-4C12-A775-BD609E0C530C}" srcOrd="2" destOrd="0" presId="urn:microsoft.com/office/officeart/2008/layout/AlternatingHexagons"/>
    <dgm:cxn modelId="{DF344FE6-DC6F-456A-871D-D4B8FD96AEBD}" type="presParOf" srcId="{AA590435-9FD5-4A0F-B45A-48D34129DD12}" destId="{BDE7FFD1-A458-41DC-9EC0-871AFDDB8C71}" srcOrd="3" destOrd="0" presId="urn:microsoft.com/office/officeart/2008/layout/AlternatingHexagons"/>
    <dgm:cxn modelId="{CCDB6AB9-9FBC-4F62-8284-04DD32C0CA10}" type="presParOf" srcId="{AA590435-9FD5-4A0F-B45A-48D34129DD12}" destId="{5B2C9360-0301-44EE-B942-C2ADDCF73A1D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7E87F0-42A1-4A67-97A9-12E41439972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EEE9CF-7FD5-4255-B243-59BC917048B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Системність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A9FD6536-E780-4604-A38C-D00351DFA42F}" type="parTrans" cxnId="{8EB4FE8A-E0AC-4C45-BF0A-42F66C5BDB25}">
      <dgm:prSet/>
      <dgm:spPr/>
      <dgm:t>
        <a:bodyPr/>
        <a:lstStyle/>
        <a:p>
          <a:endParaRPr lang="en-US" sz="1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BBF3AD57-BA19-4AB0-ABF5-CF7707A62271}" type="sibTrans" cxnId="{8EB4FE8A-E0AC-4C45-BF0A-42F66C5BDB25}">
      <dgm:prSet custT="1"/>
      <dgm:spPr>
        <a:noFill/>
        <a:ln>
          <a:noFill/>
        </a:ln>
      </dgm:spPr>
      <dgm:t>
        <a:bodyPr/>
        <a:lstStyle/>
        <a:p>
          <a:endParaRPr lang="en-US" sz="2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EC196C9A-CC9F-4A52-BE02-0890A3FD990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Множинність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E81661E6-8F2F-4C6F-ACAF-87E152EE946C}" type="parTrans" cxnId="{44FA7E72-F767-4421-80C3-A391CD5C7305}">
      <dgm:prSet/>
      <dgm:spPr/>
      <dgm:t>
        <a:bodyPr/>
        <a:lstStyle/>
        <a:p>
          <a:endParaRPr lang="en-US" sz="1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6A99F373-AE8F-49B4-86C8-658A31E3522C}" type="sibTrans" cxnId="{44FA7E72-F767-4421-80C3-A391CD5C7305}">
      <dgm:prSet custT="1"/>
      <dgm:spPr>
        <a:noFill/>
        <a:ln>
          <a:noFill/>
        </a:ln>
      </dgm:spPr>
      <dgm:t>
        <a:bodyPr/>
        <a:lstStyle/>
        <a:p>
          <a:endParaRPr lang="en-US" sz="2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607B5A77-3197-4DDD-A2B6-AE37CF0FE83E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Динамічність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676411E-7FFE-4441-AB6B-63E185ABD677}" type="parTrans" cxnId="{4903946F-B0CD-40A4-8A62-9B64CE0921DC}">
      <dgm:prSet/>
      <dgm:spPr/>
      <dgm:t>
        <a:bodyPr/>
        <a:lstStyle/>
        <a:p>
          <a:endParaRPr lang="en-US" sz="1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CBA7F2AE-12D2-40CC-9F6C-096BFE8714A1}" type="sibTrans" cxnId="{4903946F-B0CD-40A4-8A62-9B64CE0921DC}">
      <dgm:prSet custT="1"/>
      <dgm:spPr>
        <a:noFill/>
        <a:ln>
          <a:noFill/>
        </a:ln>
      </dgm:spPr>
      <dgm:t>
        <a:bodyPr/>
        <a:lstStyle/>
        <a:p>
          <a:endParaRPr lang="en-US" sz="2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FE30996D-5D08-43EC-8EE7-BCDF47559322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Обумовленість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875ED26-1034-42C7-ABB8-7DF2F1535E8D}" type="parTrans" cxnId="{3211CFCE-D1FB-47DA-B52D-A60CB169EC43}">
      <dgm:prSet/>
      <dgm:spPr/>
      <dgm:t>
        <a:bodyPr/>
        <a:lstStyle/>
        <a:p>
          <a:endParaRPr lang="en-US" sz="1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6709957D-F38C-4843-AA81-E1D23D3EE708}" type="sibTrans" cxnId="{3211CFCE-D1FB-47DA-B52D-A60CB169EC43}">
      <dgm:prSet/>
      <dgm:spPr/>
      <dgm:t>
        <a:bodyPr/>
        <a:lstStyle/>
        <a:p>
          <a:endParaRPr lang="en-US" sz="1400">
            <a:solidFill>
              <a:srgbClr val="5F1551"/>
            </a:solidFill>
            <a:latin typeface="Arial Narrow" panose="020B0606020202030204" pitchFamily="34" charset="0"/>
          </a:endParaRPr>
        </a:p>
      </dgm:t>
    </dgm:pt>
    <dgm:pt modelId="{FD61F44B-D201-4A09-BB7C-C9E86928AA5B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Комплексність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B4B7FB3-4AD4-490C-A713-0A1FA9F10C0C}" type="parTrans" cxnId="{EC741709-3983-49F6-B3A7-7533469956C9}">
      <dgm:prSet/>
      <dgm:spPr/>
      <dgm:t>
        <a:bodyPr/>
        <a:lstStyle/>
        <a:p>
          <a:endParaRPr lang="uk-UA"/>
        </a:p>
      </dgm:t>
    </dgm:pt>
    <dgm:pt modelId="{95093D32-9F66-49EA-A04A-9F2FA474A9C0}" type="sibTrans" cxnId="{EC741709-3983-49F6-B3A7-7533469956C9}">
      <dgm:prSet/>
      <dgm:spPr/>
      <dgm:t>
        <a:bodyPr/>
        <a:lstStyle/>
        <a:p>
          <a:endParaRPr lang="uk-UA"/>
        </a:p>
      </dgm:t>
    </dgm:pt>
    <dgm:pt modelId="{F791FA36-2022-42B6-A7F6-338A7A881B67}" type="pres">
      <dgm:prSet presAssocID="{D47E87F0-42A1-4A67-97A9-12E41439972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69B7E5F-FC72-4F9B-8ACE-A905B93841C1}" type="pres">
      <dgm:prSet presAssocID="{D47E87F0-42A1-4A67-97A9-12E414399727}" presName="dummyMaxCanvas" presStyleCnt="0">
        <dgm:presLayoutVars/>
      </dgm:prSet>
      <dgm:spPr/>
    </dgm:pt>
    <dgm:pt modelId="{1EAEF20C-3F75-484A-85D6-8D5956569580}" type="pres">
      <dgm:prSet presAssocID="{D47E87F0-42A1-4A67-97A9-12E41439972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BF1377-46A6-4A68-94CE-C55F855F125B}" type="pres">
      <dgm:prSet presAssocID="{D47E87F0-42A1-4A67-97A9-12E41439972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72287A-E995-447A-A325-1900B580C212}" type="pres">
      <dgm:prSet presAssocID="{D47E87F0-42A1-4A67-97A9-12E41439972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5E509B-980B-4E27-9530-A03777343D0E}" type="pres">
      <dgm:prSet presAssocID="{D47E87F0-42A1-4A67-97A9-12E41439972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F012E5-DF33-4814-9892-BC2815D5D558}" type="pres">
      <dgm:prSet presAssocID="{D47E87F0-42A1-4A67-97A9-12E41439972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E51B84-F18E-4A8D-BE11-2CB248599F61}" type="pres">
      <dgm:prSet presAssocID="{D47E87F0-42A1-4A67-97A9-12E41439972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14F99D-9A6B-425E-BFEB-12A0A4C6B549}" type="pres">
      <dgm:prSet presAssocID="{D47E87F0-42A1-4A67-97A9-12E41439972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D3BC21-FAE9-43BF-BDCC-172A335B4804}" type="pres">
      <dgm:prSet presAssocID="{D47E87F0-42A1-4A67-97A9-12E41439972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DB7FC4-83AB-4C87-8D36-88845D926135}" type="pres">
      <dgm:prSet presAssocID="{D47E87F0-42A1-4A67-97A9-12E41439972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53AA04-A4EF-4B2A-9685-ED734DC868F3}" type="pres">
      <dgm:prSet presAssocID="{D47E87F0-42A1-4A67-97A9-12E41439972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43DE2E-2CEC-45C5-B515-48E85F60912F}" type="pres">
      <dgm:prSet presAssocID="{D47E87F0-42A1-4A67-97A9-12E41439972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796052-348A-4D59-ADF6-FBC994854BE5}" type="pres">
      <dgm:prSet presAssocID="{D47E87F0-42A1-4A67-97A9-12E41439972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AB81C5-2F95-4347-91AC-807F8E6BF956}" type="pres">
      <dgm:prSet presAssocID="{D47E87F0-42A1-4A67-97A9-12E41439972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7D80C5-E513-4CDC-8B9D-3ED4D54A7787}" type="pres">
      <dgm:prSet presAssocID="{D47E87F0-42A1-4A67-97A9-12E41439972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C741709-3983-49F6-B3A7-7533469956C9}" srcId="{D47E87F0-42A1-4A67-97A9-12E414399727}" destId="{FD61F44B-D201-4A09-BB7C-C9E86928AA5B}" srcOrd="4" destOrd="0" parTransId="{0B4B7FB3-4AD4-490C-A713-0A1FA9F10C0C}" sibTransId="{95093D32-9F66-49EA-A04A-9F2FA474A9C0}"/>
    <dgm:cxn modelId="{691F6467-C560-40BD-BFF3-07B8BD512FA2}" type="presOf" srcId="{FD61F44B-D201-4A09-BB7C-C9E86928AA5B}" destId="{17F012E5-DF33-4814-9892-BC2815D5D558}" srcOrd="0" destOrd="0" presId="urn:microsoft.com/office/officeart/2005/8/layout/vProcess5"/>
    <dgm:cxn modelId="{9C74A85E-A1BB-4914-9FC9-8A188B6B91D0}" type="presOf" srcId="{37EEE9CF-7FD5-4255-B243-59BC917048BC}" destId="{6253AA04-A4EF-4B2A-9685-ED734DC868F3}" srcOrd="1" destOrd="0" presId="urn:microsoft.com/office/officeart/2005/8/layout/vProcess5"/>
    <dgm:cxn modelId="{06D4581F-33F7-49E6-AB13-AA8E16F6BE09}" type="presOf" srcId="{CBA7F2AE-12D2-40CC-9F6C-096BFE8714A1}" destId="{B3D3BC21-FAE9-43BF-BDCC-172A335B4804}" srcOrd="0" destOrd="0" presId="urn:microsoft.com/office/officeart/2005/8/layout/vProcess5"/>
    <dgm:cxn modelId="{A73EACC3-6951-4558-9DDB-11D65B80FDF2}" type="presOf" srcId="{37EEE9CF-7FD5-4255-B243-59BC917048BC}" destId="{1EAEF20C-3F75-484A-85D6-8D5956569580}" srcOrd="0" destOrd="0" presId="urn:microsoft.com/office/officeart/2005/8/layout/vProcess5"/>
    <dgm:cxn modelId="{2AD2523A-4226-448A-90B7-D2F60B9257CE}" type="presOf" srcId="{EC196C9A-CC9F-4A52-BE02-0890A3FD9901}" destId="{EFBF1377-46A6-4A68-94CE-C55F855F125B}" srcOrd="0" destOrd="0" presId="urn:microsoft.com/office/officeart/2005/8/layout/vProcess5"/>
    <dgm:cxn modelId="{64E3C0A1-6840-431D-93B0-98F08F8AC191}" type="presOf" srcId="{FE30996D-5D08-43EC-8EE7-BCDF47559322}" destId="{6A5E509B-980B-4E27-9530-A03777343D0E}" srcOrd="0" destOrd="0" presId="urn:microsoft.com/office/officeart/2005/8/layout/vProcess5"/>
    <dgm:cxn modelId="{4903946F-B0CD-40A4-8A62-9B64CE0921DC}" srcId="{D47E87F0-42A1-4A67-97A9-12E414399727}" destId="{607B5A77-3197-4DDD-A2B6-AE37CF0FE83E}" srcOrd="2" destOrd="0" parTransId="{4676411E-7FFE-4441-AB6B-63E185ABD677}" sibTransId="{CBA7F2AE-12D2-40CC-9F6C-096BFE8714A1}"/>
    <dgm:cxn modelId="{44FA7E72-F767-4421-80C3-A391CD5C7305}" srcId="{D47E87F0-42A1-4A67-97A9-12E414399727}" destId="{EC196C9A-CC9F-4A52-BE02-0890A3FD9901}" srcOrd="1" destOrd="0" parTransId="{E81661E6-8F2F-4C6F-ACAF-87E152EE946C}" sibTransId="{6A99F373-AE8F-49B4-86C8-658A31E3522C}"/>
    <dgm:cxn modelId="{C34EE88C-EEEC-40AF-9F92-FA736B87A816}" type="presOf" srcId="{6A99F373-AE8F-49B4-86C8-658A31E3522C}" destId="{0714F99D-9A6B-425E-BFEB-12A0A4C6B549}" srcOrd="0" destOrd="0" presId="urn:microsoft.com/office/officeart/2005/8/layout/vProcess5"/>
    <dgm:cxn modelId="{3211CFCE-D1FB-47DA-B52D-A60CB169EC43}" srcId="{D47E87F0-42A1-4A67-97A9-12E414399727}" destId="{FE30996D-5D08-43EC-8EE7-BCDF47559322}" srcOrd="3" destOrd="0" parTransId="{B875ED26-1034-42C7-ABB8-7DF2F1535E8D}" sibTransId="{6709957D-F38C-4843-AA81-E1D23D3EE708}"/>
    <dgm:cxn modelId="{3F2523BF-52D8-40F4-8384-706D8B901AAD}" type="presOf" srcId="{BBF3AD57-BA19-4AB0-ABF5-CF7707A62271}" destId="{29E51B84-F18E-4A8D-BE11-2CB248599F61}" srcOrd="0" destOrd="0" presId="urn:microsoft.com/office/officeart/2005/8/layout/vProcess5"/>
    <dgm:cxn modelId="{7C457B7F-F0D4-45B3-94D6-ADAF125C4C79}" type="presOf" srcId="{607B5A77-3197-4DDD-A2B6-AE37CF0FE83E}" destId="{84796052-348A-4D59-ADF6-FBC994854BE5}" srcOrd="1" destOrd="0" presId="urn:microsoft.com/office/officeart/2005/8/layout/vProcess5"/>
    <dgm:cxn modelId="{F1A0CA7E-BDFF-41EC-9977-D1AF51376805}" type="presOf" srcId="{EC196C9A-CC9F-4A52-BE02-0890A3FD9901}" destId="{6B43DE2E-2CEC-45C5-B515-48E85F60912F}" srcOrd="1" destOrd="0" presId="urn:microsoft.com/office/officeart/2005/8/layout/vProcess5"/>
    <dgm:cxn modelId="{8EB4FE8A-E0AC-4C45-BF0A-42F66C5BDB25}" srcId="{D47E87F0-42A1-4A67-97A9-12E414399727}" destId="{37EEE9CF-7FD5-4255-B243-59BC917048BC}" srcOrd="0" destOrd="0" parTransId="{A9FD6536-E780-4604-A38C-D00351DFA42F}" sibTransId="{BBF3AD57-BA19-4AB0-ABF5-CF7707A62271}"/>
    <dgm:cxn modelId="{32558A44-1199-4824-97DD-C9FF491DAC69}" type="presOf" srcId="{6709957D-F38C-4843-AA81-E1D23D3EE708}" destId="{08DB7FC4-83AB-4C87-8D36-88845D926135}" srcOrd="0" destOrd="0" presId="urn:microsoft.com/office/officeart/2005/8/layout/vProcess5"/>
    <dgm:cxn modelId="{E0F45FB4-E999-431E-B7B4-969C71CE9062}" type="presOf" srcId="{D47E87F0-42A1-4A67-97A9-12E414399727}" destId="{F791FA36-2022-42B6-A7F6-338A7A881B67}" srcOrd="0" destOrd="0" presId="urn:microsoft.com/office/officeart/2005/8/layout/vProcess5"/>
    <dgm:cxn modelId="{58E742A6-0549-4EED-8609-BC9509C3E31E}" type="presOf" srcId="{FD61F44B-D201-4A09-BB7C-C9E86928AA5B}" destId="{EC7D80C5-E513-4CDC-8B9D-3ED4D54A7787}" srcOrd="1" destOrd="0" presId="urn:microsoft.com/office/officeart/2005/8/layout/vProcess5"/>
    <dgm:cxn modelId="{6FDEC3D6-E42C-4F91-A677-0DD4793BF5E4}" type="presOf" srcId="{FE30996D-5D08-43EC-8EE7-BCDF47559322}" destId="{EBAB81C5-2F95-4347-91AC-807F8E6BF956}" srcOrd="1" destOrd="0" presId="urn:microsoft.com/office/officeart/2005/8/layout/vProcess5"/>
    <dgm:cxn modelId="{2D57188F-725A-43AE-A005-10953D7E18A7}" type="presOf" srcId="{607B5A77-3197-4DDD-A2B6-AE37CF0FE83E}" destId="{B272287A-E995-447A-A325-1900B580C212}" srcOrd="0" destOrd="0" presId="urn:microsoft.com/office/officeart/2005/8/layout/vProcess5"/>
    <dgm:cxn modelId="{131BD8FD-CF5B-4B1D-884D-E2E7E442CCFF}" type="presParOf" srcId="{F791FA36-2022-42B6-A7F6-338A7A881B67}" destId="{969B7E5F-FC72-4F9B-8ACE-A905B93841C1}" srcOrd="0" destOrd="0" presId="urn:microsoft.com/office/officeart/2005/8/layout/vProcess5"/>
    <dgm:cxn modelId="{98B953EA-1683-40C8-83F8-C0640109B0A9}" type="presParOf" srcId="{F791FA36-2022-42B6-A7F6-338A7A881B67}" destId="{1EAEF20C-3F75-484A-85D6-8D5956569580}" srcOrd="1" destOrd="0" presId="urn:microsoft.com/office/officeart/2005/8/layout/vProcess5"/>
    <dgm:cxn modelId="{5E6A470C-9C5B-4D5B-BF10-FA4427E33D48}" type="presParOf" srcId="{F791FA36-2022-42B6-A7F6-338A7A881B67}" destId="{EFBF1377-46A6-4A68-94CE-C55F855F125B}" srcOrd="2" destOrd="0" presId="urn:microsoft.com/office/officeart/2005/8/layout/vProcess5"/>
    <dgm:cxn modelId="{52E1D7FE-1A5A-4FFB-A319-B66A8183ED18}" type="presParOf" srcId="{F791FA36-2022-42B6-A7F6-338A7A881B67}" destId="{B272287A-E995-447A-A325-1900B580C212}" srcOrd="3" destOrd="0" presId="urn:microsoft.com/office/officeart/2005/8/layout/vProcess5"/>
    <dgm:cxn modelId="{CA4AB92A-087C-474B-9BDE-986F7D5DC343}" type="presParOf" srcId="{F791FA36-2022-42B6-A7F6-338A7A881B67}" destId="{6A5E509B-980B-4E27-9530-A03777343D0E}" srcOrd="4" destOrd="0" presId="urn:microsoft.com/office/officeart/2005/8/layout/vProcess5"/>
    <dgm:cxn modelId="{6BB4E220-C80E-4E7A-88E9-C71709B5F6AC}" type="presParOf" srcId="{F791FA36-2022-42B6-A7F6-338A7A881B67}" destId="{17F012E5-DF33-4814-9892-BC2815D5D558}" srcOrd="5" destOrd="0" presId="urn:microsoft.com/office/officeart/2005/8/layout/vProcess5"/>
    <dgm:cxn modelId="{728D2C14-C3CE-4FFC-9302-44F3751936F6}" type="presParOf" srcId="{F791FA36-2022-42B6-A7F6-338A7A881B67}" destId="{29E51B84-F18E-4A8D-BE11-2CB248599F61}" srcOrd="6" destOrd="0" presId="urn:microsoft.com/office/officeart/2005/8/layout/vProcess5"/>
    <dgm:cxn modelId="{9DF29E85-0174-44FF-B6DE-CF27010657EF}" type="presParOf" srcId="{F791FA36-2022-42B6-A7F6-338A7A881B67}" destId="{0714F99D-9A6B-425E-BFEB-12A0A4C6B549}" srcOrd="7" destOrd="0" presId="urn:microsoft.com/office/officeart/2005/8/layout/vProcess5"/>
    <dgm:cxn modelId="{95603071-84A6-4280-B0CA-63019070D696}" type="presParOf" srcId="{F791FA36-2022-42B6-A7F6-338A7A881B67}" destId="{B3D3BC21-FAE9-43BF-BDCC-172A335B4804}" srcOrd="8" destOrd="0" presId="urn:microsoft.com/office/officeart/2005/8/layout/vProcess5"/>
    <dgm:cxn modelId="{0B40709E-9A5B-4DCD-AB0E-BAA121798AF6}" type="presParOf" srcId="{F791FA36-2022-42B6-A7F6-338A7A881B67}" destId="{08DB7FC4-83AB-4C87-8D36-88845D926135}" srcOrd="9" destOrd="0" presId="urn:microsoft.com/office/officeart/2005/8/layout/vProcess5"/>
    <dgm:cxn modelId="{D4E19611-A7CF-496B-9EFC-20D71E002181}" type="presParOf" srcId="{F791FA36-2022-42B6-A7F6-338A7A881B67}" destId="{6253AA04-A4EF-4B2A-9685-ED734DC868F3}" srcOrd="10" destOrd="0" presId="urn:microsoft.com/office/officeart/2005/8/layout/vProcess5"/>
    <dgm:cxn modelId="{AAA7A7F5-1071-4980-B954-E730ACE3E03F}" type="presParOf" srcId="{F791FA36-2022-42B6-A7F6-338A7A881B67}" destId="{6B43DE2E-2CEC-45C5-B515-48E85F60912F}" srcOrd="11" destOrd="0" presId="urn:microsoft.com/office/officeart/2005/8/layout/vProcess5"/>
    <dgm:cxn modelId="{87F1EA9C-3978-4F9F-BCFA-7EB550C5EAEA}" type="presParOf" srcId="{F791FA36-2022-42B6-A7F6-338A7A881B67}" destId="{84796052-348A-4D59-ADF6-FBC994854BE5}" srcOrd="12" destOrd="0" presId="urn:microsoft.com/office/officeart/2005/8/layout/vProcess5"/>
    <dgm:cxn modelId="{0E144F03-7CD0-4491-89DC-C95353B57166}" type="presParOf" srcId="{F791FA36-2022-42B6-A7F6-338A7A881B67}" destId="{EBAB81C5-2F95-4347-91AC-807F8E6BF956}" srcOrd="13" destOrd="0" presId="urn:microsoft.com/office/officeart/2005/8/layout/vProcess5"/>
    <dgm:cxn modelId="{99D6AB0F-6371-4F41-8605-BD07A0464DA5}" type="presParOf" srcId="{F791FA36-2022-42B6-A7F6-338A7A881B67}" destId="{EC7D80C5-E513-4CDC-8B9D-3ED4D54A7787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1B375C-B834-410B-8D63-ECFDB487F9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9736551-F375-4A33-B2A0-548F4E1F1E12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Колективна поведінка</a:t>
          </a:r>
          <a:endParaRPr lang="uk-UA" dirty="0"/>
        </a:p>
      </dgm:t>
    </dgm:pt>
    <dgm:pt modelId="{5D6ED4B6-2754-4F08-AB4E-403657621BB7}" type="parTrans" cxnId="{59261F05-BB34-45AF-B6B3-BE05EC428898}">
      <dgm:prSet/>
      <dgm:spPr/>
      <dgm:t>
        <a:bodyPr/>
        <a:lstStyle/>
        <a:p>
          <a:endParaRPr lang="uk-UA"/>
        </a:p>
      </dgm:t>
    </dgm:pt>
    <dgm:pt modelId="{FC5021DC-E866-489B-A818-7EB8E21AD953}" type="sibTrans" cxnId="{59261F05-BB34-45AF-B6B3-BE05EC428898}">
      <dgm:prSet/>
      <dgm:spPr/>
      <dgm:t>
        <a:bodyPr/>
        <a:lstStyle/>
        <a:p>
          <a:endParaRPr lang="uk-UA"/>
        </a:p>
      </dgm:t>
    </dgm:pt>
    <dgm:pt modelId="{42D2765B-40FC-4B1C-A436-EDDB61BC87E3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Схильність до прийняття надмірних ризиків</a:t>
          </a:r>
          <a:endParaRPr lang="uk-UA" dirty="0"/>
        </a:p>
      </dgm:t>
    </dgm:pt>
    <dgm:pt modelId="{3D145FCA-43C9-4271-B514-8DEEBB447DA3}" type="parTrans" cxnId="{A5468D19-3F35-4536-A560-BC9BEC8F59A1}">
      <dgm:prSet/>
      <dgm:spPr/>
      <dgm:t>
        <a:bodyPr/>
        <a:lstStyle/>
        <a:p>
          <a:endParaRPr lang="uk-UA"/>
        </a:p>
      </dgm:t>
    </dgm:pt>
    <dgm:pt modelId="{3E263909-002E-42DE-ADE2-F1A45692AE22}" type="sibTrans" cxnId="{A5468D19-3F35-4536-A560-BC9BEC8F59A1}">
      <dgm:prSet/>
      <dgm:spPr/>
      <dgm:t>
        <a:bodyPr/>
        <a:lstStyle/>
        <a:p>
          <a:endParaRPr lang="uk-UA"/>
        </a:p>
      </dgm:t>
    </dgm:pt>
    <dgm:pt modelId="{A43FA32C-0526-4ECC-B46C-4EB883440257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Наявність прямих чи опосередкованих зв</a:t>
          </a:r>
          <a:r>
            <a:rPr lang="en-US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’</a:t>
          </a:r>
          <a:r>
            <a:rPr lang="uk-UA" dirty="0" err="1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язків</a:t>
          </a:r>
          <a:endParaRPr lang="uk-UA" dirty="0"/>
        </a:p>
      </dgm:t>
    </dgm:pt>
    <dgm:pt modelId="{B0F4577A-6DB1-43F7-AD5B-196E7056F010}" type="parTrans" cxnId="{769F264D-E65F-4FB0-A4A1-0AD412FBC780}">
      <dgm:prSet/>
      <dgm:spPr/>
      <dgm:t>
        <a:bodyPr/>
        <a:lstStyle/>
        <a:p>
          <a:endParaRPr lang="uk-UA"/>
        </a:p>
      </dgm:t>
    </dgm:pt>
    <dgm:pt modelId="{A1021832-C9A5-409D-ADA5-007C962B1F8F}" type="sibTrans" cxnId="{769F264D-E65F-4FB0-A4A1-0AD412FBC780}">
      <dgm:prSet/>
      <dgm:spPr/>
      <dgm:t>
        <a:bodyPr/>
        <a:lstStyle/>
        <a:p>
          <a:endParaRPr lang="uk-UA"/>
        </a:p>
      </dgm:t>
    </dgm:pt>
    <dgm:pt modelId="{6339000A-FC22-44C5-AE37-E36A38B75C71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КОНЦЕНТРАЦІЯ РИЗИКІВ</a:t>
          </a:r>
          <a:endParaRPr lang="en-US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931578E-DBD8-415D-857E-265C2F397BE7}" type="parTrans" cxnId="{FA75C9BA-9F25-422C-BA7C-F6D9BA7EDC43}">
      <dgm:prSet/>
      <dgm:spPr/>
      <dgm:t>
        <a:bodyPr/>
        <a:lstStyle/>
        <a:p>
          <a:endParaRPr lang="uk-UA"/>
        </a:p>
      </dgm:t>
    </dgm:pt>
    <dgm:pt modelId="{F0A16DDD-D867-41B0-85E9-D9BFA2B0A081}" type="sibTrans" cxnId="{FA75C9BA-9F25-422C-BA7C-F6D9BA7EDC43}">
      <dgm:prSet/>
      <dgm:spPr/>
      <dgm:t>
        <a:bodyPr/>
        <a:lstStyle/>
        <a:p>
          <a:endParaRPr lang="uk-UA"/>
        </a:p>
      </dgm:t>
    </dgm:pt>
    <dgm:pt modelId="{DD4FE81E-26EB-46E4-879B-CAC8BC13E480}" type="pres">
      <dgm:prSet presAssocID="{1C1B375C-B834-410B-8D63-ECFDB487F96C}" presName="CompostProcess" presStyleCnt="0">
        <dgm:presLayoutVars>
          <dgm:dir/>
          <dgm:resizeHandles val="exact"/>
        </dgm:presLayoutVars>
      </dgm:prSet>
      <dgm:spPr/>
    </dgm:pt>
    <dgm:pt modelId="{CFCF4F4C-F4FD-45CC-9F2D-523C305DC5F9}" type="pres">
      <dgm:prSet presAssocID="{1C1B375C-B834-410B-8D63-ECFDB487F96C}" presName="arrow" presStyleLbl="bgShp" presStyleIdx="0" presStyleCnt="1"/>
      <dgm:spPr>
        <a:gradFill flip="none" rotWithShape="0">
          <a:gsLst>
            <a:gs pos="0">
              <a:srgbClr val="5F1551">
                <a:tint val="66000"/>
                <a:satMod val="160000"/>
              </a:srgbClr>
            </a:gs>
            <a:gs pos="50000">
              <a:srgbClr val="5F1551">
                <a:tint val="44500"/>
                <a:satMod val="160000"/>
              </a:srgbClr>
            </a:gs>
            <a:gs pos="100000">
              <a:srgbClr val="5F1551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FC51591-8481-4BEB-8A99-C0A60E984BFB}" type="pres">
      <dgm:prSet presAssocID="{1C1B375C-B834-410B-8D63-ECFDB487F96C}" presName="linearProcess" presStyleCnt="0"/>
      <dgm:spPr/>
    </dgm:pt>
    <dgm:pt modelId="{0FC685B8-3279-4BA9-BB70-1706EF9216E7}" type="pres">
      <dgm:prSet presAssocID="{F9736551-F375-4A33-B2A0-548F4E1F1E1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DE752E-1EEF-4107-B31F-1D2FF103E58C}" type="pres">
      <dgm:prSet presAssocID="{FC5021DC-E866-489B-A818-7EB8E21AD953}" presName="sibTrans" presStyleCnt="0"/>
      <dgm:spPr/>
    </dgm:pt>
    <dgm:pt modelId="{0A201C0D-4F72-433D-8107-6712CD2A30FE}" type="pres">
      <dgm:prSet presAssocID="{42D2765B-40FC-4B1C-A436-EDDB61BC87E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21694A-01AD-4DD0-9257-AF1C8B739D3F}" type="pres">
      <dgm:prSet presAssocID="{3E263909-002E-42DE-ADE2-F1A45692AE22}" presName="sibTrans" presStyleCnt="0"/>
      <dgm:spPr/>
    </dgm:pt>
    <dgm:pt modelId="{77DA5E5A-44F3-4B8B-BEA2-14691247E644}" type="pres">
      <dgm:prSet presAssocID="{A43FA32C-0526-4ECC-B46C-4EB88344025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4C8955-D1A9-4E5C-B8E8-A5365752B0FB}" type="pres">
      <dgm:prSet presAssocID="{A1021832-C9A5-409D-ADA5-007C962B1F8F}" presName="sibTrans" presStyleCnt="0"/>
      <dgm:spPr/>
    </dgm:pt>
    <dgm:pt modelId="{C81B4760-37E6-4E7D-BBBB-8014C8F3E31F}" type="pres">
      <dgm:prSet presAssocID="{6339000A-FC22-44C5-AE37-E36A38B75C7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C5673CE-8539-4DBF-B9B6-4008B73C9E90}" type="presOf" srcId="{F9736551-F375-4A33-B2A0-548F4E1F1E12}" destId="{0FC685B8-3279-4BA9-BB70-1706EF9216E7}" srcOrd="0" destOrd="0" presId="urn:microsoft.com/office/officeart/2005/8/layout/hProcess9"/>
    <dgm:cxn modelId="{FA75C9BA-9F25-422C-BA7C-F6D9BA7EDC43}" srcId="{1C1B375C-B834-410B-8D63-ECFDB487F96C}" destId="{6339000A-FC22-44C5-AE37-E36A38B75C71}" srcOrd="3" destOrd="0" parTransId="{2931578E-DBD8-415D-857E-265C2F397BE7}" sibTransId="{F0A16DDD-D867-41B0-85E9-D9BFA2B0A081}"/>
    <dgm:cxn modelId="{A53DFA1A-F024-4E53-9E1C-DDC1D78FD41A}" type="presOf" srcId="{6339000A-FC22-44C5-AE37-E36A38B75C71}" destId="{C81B4760-37E6-4E7D-BBBB-8014C8F3E31F}" srcOrd="0" destOrd="0" presId="urn:microsoft.com/office/officeart/2005/8/layout/hProcess9"/>
    <dgm:cxn modelId="{E89C2AD4-3798-442B-B87F-34C2DC57FC6A}" type="presOf" srcId="{A43FA32C-0526-4ECC-B46C-4EB883440257}" destId="{77DA5E5A-44F3-4B8B-BEA2-14691247E644}" srcOrd="0" destOrd="0" presId="urn:microsoft.com/office/officeart/2005/8/layout/hProcess9"/>
    <dgm:cxn modelId="{03DE235B-5FD8-4D1D-8DB6-7960768AF115}" type="presOf" srcId="{1C1B375C-B834-410B-8D63-ECFDB487F96C}" destId="{DD4FE81E-26EB-46E4-879B-CAC8BC13E480}" srcOrd="0" destOrd="0" presId="urn:microsoft.com/office/officeart/2005/8/layout/hProcess9"/>
    <dgm:cxn modelId="{769F264D-E65F-4FB0-A4A1-0AD412FBC780}" srcId="{1C1B375C-B834-410B-8D63-ECFDB487F96C}" destId="{A43FA32C-0526-4ECC-B46C-4EB883440257}" srcOrd="2" destOrd="0" parTransId="{B0F4577A-6DB1-43F7-AD5B-196E7056F010}" sibTransId="{A1021832-C9A5-409D-ADA5-007C962B1F8F}"/>
    <dgm:cxn modelId="{A5468D19-3F35-4536-A560-BC9BEC8F59A1}" srcId="{1C1B375C-B834-410B-8D63-ECFDB487F96C}" destId="{42D2765B-40FC-4B1C-A436-EDDB61BC87E3}" srcOrd="1" destOrd="0" parTransId="{3D145FCA-43C9-4271-B514-8DEEBB447DA3}" sibTransId="{3E263909-002E-42DE-ADE2-F1A45692AE22}"/>
    <dgm:cxn modelId="{59C9EFEF-5702-4454-9810-1B47D1A22E47}" type="presOf" srcId="{42D2765B-40FC-4B1C-A436-EDDB61BC87E3}" destId="{0A201C0D-4F72-433D-8107-6712CD2A30FE}" srcOrd="0" destOrd="0" presId="urn:microsoft.com/office/officeart/2005/8/layout/hProcess9"/>
    <dgm:cxn modelId="{59261F05-BB34-45AF-B6B3-BE05EC428898}" srcId="{1C1B375C-B834-410B-8D63-ECFDB487F96C}" destId="{F9736551-F375-4A33-B2A0-548F4E1F1E12}" srcOrd="0" destOrd="0" parTransId="{5D6ED4B6-2754-4F08-AB4E-403657621BB7}" sibTransId="{FC5021DC-E866-489B-A818-7EB8E21AD953}"/>
    <dgm:cxn modelId="{E5B15571-4010-4EDF-AD4A-290A27A584D8}" type="presParOf" srcId="{DD4FE81E-26EB-46E4-879B-CAC8BC13E480}" destId="{CFCF4F4C-F4FD-45CC-9F2D-523C305DC5F9}" srcOrd="0" destOrd="0" presId="urn:microsoft.com/office/officeart/2005/8/layout/hProcess9"/>
    <dgm:cxn modelId="{6AD27178-EE7E-47B7-BAE4-76A5FF2610E3}" type="presParOf" srcId="{DD4FE81E-26EB-46E4-879B-CAC8BC13E480}" destId="{6FC51591-8481-4BEB-8A99-C0A60E984BFB}" srcOrd="1" destOrd="0" presId="urn:microsoft.com/office/officeart/2005/8/layout/hProcess9"/>
    <dgm:cxn modelId="{D124EA72-FF41-4EED-9F05-EA7731D51C47}" type="presParOf" srcId="{6FC51591-8481-4BEB-8A99-C0A60E984BFB}" destId="{0FC685B8-3279-4BA9-BB70-1706EF9216E7}" srcOrd="0" destOrd="0" presId="urn:microsoft.com/office/officeart/2005/8/layout/hProcess9"/>
    <dgm:cxn modelId="{2925A394-E120-4EE2-BC65-A70CA9854F91}" type="presParOf" srcId="{6FC51591-8481-4BEB-8A99-C0A60E984BFB}" destId="{DBDE752E-1EEF-4107-B31F-1D2FF103E58C}" srcOrd="1" destOrd="0" presId="urn:microsoft.com/office/officeart/2005/8/layout/hProcess9"/>
    <dgm:cxn modelId="{17D337A3-E31C-41F8-B18D-F8E178CEAAAB}" type="presParOf" srcId="{6FC51591-8481-4BEB-8A99-C0A60E984BFB}" destId="{0A201C0D-4F72-433D-8107-6712CD2A30FE}" srcOrd="2" destOrd="0" presId="urn:microsoft.com/office/officeart/2005/8/layout/hProcess9"/>
    <dgm:cxn modelId="{EEE4D5E0-8D62-449A-ACC3-C06115816EE3}" type="presParOf" srcId="{6FC51591-8481-4BEB-8A99-C0A60E984BFB}" destId="{0821694A-01AD-4DD0-9257-AF1C8B739D3F}" srcOrd="3" destOrd="0" presId="urn:microsoft.com/office/officeart/2005/8/layout/hProcess9"/>
    <dgm:cxn modelId="{215252C2-CE19-4CFB-91E0-23F54A159D31}" type="presParOf" srcId="{6FC51591-8481-4BEB-8A99-C0A60E984BFB}" destId="{77DA5E5A-44F3-4B8B-BEA2-14691247E644}" srcOrd="4" destOrd="0" presId="urn:microsoft.com/office/officeart/2005/8/layout/hProcess9"/>
    <dgm:cxn modelId="{E22C62DA-E232-4C8A-897A-8EC5EB10622E}" type="presParOf" srcId="{6FC51591-8481-4BEB-8A99-C0A60E984BFB}" destId="{974C8955-D1A9-4E5C-B8E8-A5365752B0FB}" srcOrd="5" destOrd="0" presId="urn:microsoft.com/office/officeart/2005/8/layout/hProcess9"/>
    <dgm:cxn modelId="{DB0DDA2B-24CC-4794-A085-F4209CDD6966}" type="presParOf" srcId="{6FC51591-8481-4BEB-8A99-C0A60E984BFB}" destId="{C81B4760-37E6-4E7D-BBBB-8014C8F3E31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1B375C-B834-410B-8D63-ECFDB487F96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</dgm:pt>
    <dgm:pt modelId="{F9736551-F375-4A33-B2A0-548F4E1F1E12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Апетит до ризику</a:t>
          </a:r>
        </a:p>
      </dgm:t>
    </dgm:pt>
    <dgm:pt modelId="{5D6ED4B6-2754-4F08-AB4E-403657621BB7}" type="parTrans" cxnId="{59261F05-BB34-45AF-B6B3-BE05EC428898}">
      <dgm:prSet/>
      <dgm:spPr/>
      <dgm:t>
        <a:bodyPr/>
        <a:lstStyle/>
        <a:p>
          <a:endParaRPr lang="uk-UA" sz="1800"/>
        </a:p>
      </dgm:t>
    </dgm:pt>
    <dgm:pt modelId="{FC5021DC-E866-489B-A818-7EB8E21AD953}" type="sibTrans" cxnId="{59261F05-BB34-45AF-B6B3-BE05EC428898}">
      <dgm:prSet/>
      <dgm:spPr/>
      <dgm:t>
        <a:bodyPr/>
        <a:lstStyle/>
        <a:p>
          <a:endParaRPr lang="uk-UA" sz="1800"/>
        </a:p>
      </dgm:t>
    </dgm:pt>
    <dgm:pt modelId="{42D2765B-40FC-4B1C-A436-EDDB61BC87E3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Бажаний рівень доходності та ліквідності</a:t>
          </a:r>
          <a:endParaRPr lang="uk-UA" sz="1800" dirty="0"/>
        </a:p>
      </dgm:t>
    </dgm:pt>
    <dgm:pt modelId="{3D145FCA-43C9-4271-B514-8DEEBB447DA3}" type="parTrans" cxnId="{A5468D19-3F35-4536-A560-BC9BEC8F59A1}">
      <dgm:prSet/>
      <dgm:spPr/>
      <dgm:t>
        <a:bodyPr/>
        <a:lstStyle/>
        <a:p>
          <a:endParaRPr lang="uk-UA" sz="1800"/>
        </a:p>
      </dgm:t>
    </dgm:pt>
    <dgm:pt modelId="{3E263909-002E-42DE-ADE2-F1A45692AE22}" type="sibTrans" cxnId="{A5468D19-3F35-4536-A560-BC9BEC8F59A1}">
      <dgm:prSet/>
      <dgm:spPr/>
      <dgm:t>
        <a:bodyPr/>
        <a:lstStyle/>
        <a:p>
          <a:endParaRPr lang="uk-UA" sz="1800"/>
        </a:p>
      </dgm:t>
    </dgm:pt>
    <dgm:pt modelId="{A43FA32C-0526-4ECC-B46C-4EB88344025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Схильність до фінансових інструментів та активів</a:t>
          </a:r>
          <a:endParaRPr lang="uk-UA" sz="1800" dirty="0"/>
        </a:p>
      </dgm:t>
    </dgm:pt>
    <dgm:pt modelId="{B0F4577A-6DB1-43F7-AD5B-196E7056F010}" type="parTrans" cxnId="{769F264D-E65F-4FB0-A4A1-0AD412FBC780}">
      <dgm:prSet/>
      <dgm:spPr/>
      <dgm:t>
        <a:bodyPr/>
        <a:lstStyle/>
        <a:p>
          <a:endParaRPr lang="uk-UA" sz="1800"/>
        </a:p>
      </dgm:t>
    </dgm:pt>
    <dgm:pt modelId="{A1021832-C9A5-409D-ADA5-007C962B1F8F}" type="sibTrans" cxnId="{769F264D-E65F-4FB0-A4A1-0AD412FBC780}">
      <dgm:prSet/>
      <dgm:spPr/>
      <dgm:t>
        <a:bodyPr/>
        <a:lstStyle/>
        <a:p>
          <a:endParaRPr lang="uk-UA" sz="1800"/>
        </a:p>
      </dgm:t>
    </dgm:pt>
    <dgm:pt modelId="{6339000A-FC22-44C5-AE37-E36A38B75C71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Очікування</a:t>
          </a:r>
          <a:endParaRPr lang="en-US" sz="18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931578E-DBD8-415D-857E-265C2F397BE7}" type="parTrans" cxnId="{FA75C9BA-9F25-422C-BA7C-F6D9BA7EDC43}">
      <dgm:prSet/>
      <dgm:spPr/>
      <dgm:t>
        <a:bodyPr/>
        <a:lstStyle/>
        <a:p>
          <a:endParaRPr lang="uk-UA" sz="1800"/>
        </a:p>
      </dgm:t>
    </dgm:pt>
    <dgm:pt modelId="{F0A16DDD-D867-41B0-85E9-D9BFA2B0A081}" type="sibTrans" cxnId="{FA75C9BA-9F25-422C-BA7C-F6D9BA7EDC43}">
      <dgm:prSet/>
      <dgm:spPr/>
      <dgm:t>
        <a:bodyPr/>
        <a:lstStyle/>
        <a:p>
          <a:endParaRPr lang="uk-UA" sz="1800"/>
        </a:p>
      </dgm:t>
    </dgm:pt>
    <dgm:pt modelId="{B617504E-93D4-4D0E-9F09-5159F2EFA694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uk-UA" sz="18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Ірраціональні чинники</a:t>
          </a:r>
          <a:endParaRPr lang="en-US" sz="18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351059C8-3116-4154-99BD-7A8B99032365}" type="parTrans" cxnId="{D6E8CAE6-A7E4-4AD2-B2F3-21CB9EAA3830}">
      <dgm:prSet/>
      <dgm:spPr/>
      <dgm:t>
        <a:bodyPr/>
        <a:lstStyle/>
        <a:p>
          <a:endParaRPr lang="uk-UA" sz="1800"/>
        </a:p>
      </dgm:t>
    </dgm:pt>
    <dgm:pt modelId="{8C3298AA-655E-4870-94B5-68CFF9CDE4B5}" type="sibTrans" cxnId="{D6E8CAE6-A7E4-4AD2-B2F3-21CB9EAA3830}">
      <dgm:prSet/>
      <dgm:spPr/>
      <dgm:t>
        <a:bodyPr/>
        <a:lstStyle/>
        <a:p>
          <a:endParaRPr lang="uk-UA" sz="1800"/>
        </a:p>
      </dgm:t>
    </dgm:pt>
    <dgm:pt modelId="{33F2728B-B5DB-44DE-B992-E8017296A33B}" type="pres">
      <dgm:prSet presAssocID="{1C1B375C-B834-410B-8D63-ECFDB487F96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901FB53-7978-471C-8C9A-A74FED0452FD}" type="pres">
      <dgm:prSet presAssocID="{F9736551-F375-4A33-B2A0-548F4E1F1E12}" presName="parentText1" presStyleLbl="node1" presStyleIdx="0" presStyleCnt="5" custScaleX="90801" custScaleY="131843" custLinFactNeighborX="3867" custLinFactNeighborY="-80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E974CD-FEC9-4429-A323-1BDEBB1FD8BC}" type="pres">
      <dgm:prSet presAssocID="{42D2765B-40FC-4B1C-A436-EDDB61BC87E3}" presName="parentText2" presStyleLbl="node1" presStyleIdx="1" presStyleCnt="5" custScaleX="98802" custScaleY="116159" custLinFactNeighborX="0" custLinFactNeighborY="1289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D3BD27-ED70-4BDF-ACEA-9E9BF03AA00F}" type="pres">
      <dgm:prSet presAssocID="{A43FA32C-0526-4ECC-B46C-4EB883440257}" presName="parentText3" presStyleLbl="node1" presStyleIdx="2" presStyleCnt="5" custScaleX="98451" custScaleY="123231" custLinFactNeighborX="0" custLinFactNeighborY="234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17CEE6-D0BB-498A-8BC7-4E24A14607B3}" type="pres">
      <dgm:prSet presAssocID="{6339000A-FC22-44C5-AE37-E36A38B75C71}" presName="parentText4" presStyleLbl="node1" presStyleIdx="3" presStyleCnt="5" custScaleX="97808" custScaleY="122198" custLinFactNeighborX="0" custLinFactNeighborY="3016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43FD92-EF0D-4D27-A110-F64012C07C74}" type="pres">
      <dgm:prSet presAssocID="{B617504E-93D4-4D0E-9F09-5159F2EFA694}" presName="parentText5" presStyleLbl="node1" presStyleIdx="4" presStyleCnt="5" custScaleX="96253" custScaleY="126046" custLinFactNeighborX="0" custLinFactNeighborY="4109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6B6A90-962C-43B4-BD88-67005996C368}" type="presOf" srcId="{B617504E-93D4-4D0E-9F09-5159F2EFA694}" destId="{9543FD92-EF0D-4D27-A110-F64012C07C74}" srcOrd="0" destOrd="0" presId="urn:microsoft.com/office/officeart/2009/3/layout/IncreasingArrowsProcess"/>
    <dgm:cxn modelId="{1C76BEB9-55B8-46B9-89EB-FE9E22AA9951}" type="presOf" srcId="{42D2765B-40FC-4B1C-A436-EDDB61BC87E3}" destId="{56E974CD-FEC9-4429-A323-1BDEBB1FD8BC}" srcOrd="0" destOrd="0" presId="urn:microsoft.com/office/officeart/2009/3/layout/IncreasingArrowsProcess"/>
    <dgm:cxn modelId="{47B71FD2-8BFE-46C0-8D85-F5F096349F38}" type="presOf" srcId="{A43FA32C-0526-4ECC-B46C-4EB883440257}" destId="{48D3BD27-ED70-4BDF-ACEA-9E9BF03AA00F}" srcOrd="0" destOrd="0" presId="urn:microsoft.com/office/officeart/2009/3/layout/IncreasingArrowsProcess"/>
    <dgm:cxn modelId="{FA75C9BA-9F25-422C-BA7C-F6D9BA7EDC43}" srcId="{1C1B375C-B834-410B-8D63-ECFDB487F96C}" destId="{6339000A-FC22-44C5-AE37-E36A38B75C71}" srcOrd="3" destOrd="0" parTransId="{2931578E-DBD8-415D-857E-265C2F397BE7}" sibTransId="{F0A16DDD-D867-41B0-85E9-D9BFA2B0A081}"/>
    <dgm:cxn modelId="{56DF8A2C-7AA6-4E5E-859C-0B962496D7B7}" type="presOf" srcId="{F9736551-F375-4A33-B2A0-548F4E1F1E12}" destId="{4901FB53-7978-471C-8C9A-A74FED0452FD}" srcOrd="0" destOrd="0" presId="urn:microsoft.com/office/officeart/2009/3/layout/IncreasingArrowsProcess"/>
    <dgm:cxn modelId="{7445DF00-B000-4C83-8117-30D0EF00ED19}" type="presOf" srcId="{1C1B375C-B834-410B-8D63-ECFDB487F96C}" destId="{33F2728B-B5DB-44DE-B992-E8017296A33B}" srcOrd="0" destOrd="0" presId="urn:microsoft.com/office/officeart/2009/3/layout/IncreasingArrowsProcess"/>
    <dgm:cxn modelId="{6EBD0E59-7662-48E6-8625-36D7A6A80E91}" type="presOf" srcId="{6339000A-FC22-44C5-AE37-E36A38B75C71}" destId="{AF17CEE6-D0BB-498A-8BC7-4E24A14607B3}" srcOrd="0" destOrd="0" presId="urn:microsoft.com/office/officeart/2009/3/layout/IncreasingArrowsProcess"/>
    <dgm:cxn modelId="{59261F05-BB34-45AF-B6B3-BE05EC428898}" srcId="{1C1B375C-B834-410B-8D63-ECFDB487F96C}" destId="{F9736551-F375-4A33-B2A0-548F4E1F1E12}" srcOrd="0" destOrd="0" parTransId="{5D6ED4B6-2754-4F08-AB4E-403657621BB7}" sibTransId="{FC5021DC-E866-489B-A818-7EB8E21AD953}"/>
    <dgm:cxn modelId="{D6E8CAE6-A7E4-4AD2-B2F3-21CB9EAA3830}" srcId="{1C1B375C-B834-410B-8D63-ECFDB487F96C}" destId="{B617504E-93D4-4D0E-9F09-5159F2EFA694}" srcOrd="4" destOrd="0" parTransId="{351059C8-3116-4154-99BD-7A8B99032365}" sibTransId="{8C3298AA-655E-4870-94B5-68CFF9CDE4B5}"/>
    <dgm:cxn modelId="{A5468D19-3F35-4536-A560-BC9BEC8F59A1}" srcId="{1C1B375C-B834-410B-8D63-ECFDB487F96C}" destId="{42D2765B-40FC-4B1C-A436-EDDB61BC87E3}" srcOrd="1" destOrd="0" parTransId="{3D145FCA-43C9-4271-B514-8DEEBB447DA3}" sibTransId="{3E263909-002E-42DE-ADE2-F1A45692AE22}"/>
    <dgm:cxn modelId="{769F264D-E65F-4FB0-A4A1-0AD412FBC780}" srcId="{1C1B375C-B834-410B-8D63-ECFDB487F96C}" destId="{A43FA32C-0526-4ECC-B46C-4EB883440257}" srcOrd="2" destOrd="0" parTransId="{B0F4577A-6DB1-43F7-AD5B-196E7056F010}" sibTransId="{A1021832-C9A5-409D-ADA5-007C962B1F8F}"/>
    <dgm:cxn modelId="{5B4E50AD-788D-4223-A095-1BBAEA288C8E}" type="presParOf" srcId="{33F2728B-B5DB-44DE-B992-E8017296A33B}" destId="{4901FB53-7978-471C-8C9A-A74FED0452FD}" srcOrd="0" destOrd="0" presId="urn:microsoft.com/office/officeart/2009/3/layout/IncreasingArrowsProcess"/>
    <dgm:cxn modelId="{D6428790-AEBF-41F4-B18E-ED5D322042D6}" type="presParOf" srcId="{33F2728B-B5DB-44DE-B992-E8017296A33B}" destId="{56E974CD-FEC9-4429-A323-1BDEBB1FD8BC}" srcOrd="1" destOrd="0" presId="urn:microsoft.com/office/officeart/2009/3/layout/IncreasingArrowsProcess"/>
    <dgm:cxn modelId="{93E2E9C0-4443-4FF4-93FE-0A83DA594656}" type="presParOf" srcId="{33F2728B-B5DB-44DE-B992-E8017296A33B}" destId="{48D3BD27-ED70-4BDF-ACEA-9E9BF03AA00F}" srcOrd="2" destOrd="0" presId="urn:microsoft.com/office/officeart/2009/3/layout/IncreasingArrowsProcess"/>
    <dgm:cxn modelId="{900E8A6D-8F98-4BF9-9EB9-FA5DD5B5FDC5}" type="presParOf" srcId="{33F2728B-B5DB-44DE-B992-E8017296A33B}" destId="{AF17CEE6-D0BB-498A-8BC7-4E24A14607B3}" srcOrd="3" destOrd="0" presId="urn:microsoft.com/office/officeart/2009/3/layout/IncreasingArrowsProcess"/>
    <dgm:cxn modelId="{B94B9222-DE0D-4589-AA85-660FA33A6196}" type="presParOf" srcId="{33F2728B-B5DB-44DE-B992-E8017296A33B}" destId="{9543FD92-EF0D-4D27-A110-F64012C07C74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8A778-C2D0-4974-8972-20FBC07310D1}">
      <dsp:nvSpPr>
        <dsp:cNvPr id="0" name=""/>
        <dsp:cNvSpPr/>
      </dsp:nvSpPr>
      <dsp:spPr>
        <a:xfrm>
          <a:off x="0" y="0"/>
          <a:ext cx="6560304" cy="92909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Право на безпеку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7212" y="27212"/>
        <a:ext cx="5479229" cy="874671"/>
      </dsp:txXfrm>
    </dsp:sp>
    <dsp:sp modelId="{FD000A14-E74B-436C-9A0C-4A5868D33D7B}">
      <dsp:nvSpPr>
        <dsp:cNvPr id="0" name=""/>
        <dsp:cNvSpPr/>
      </dsp:nvSpPr>
      <dsp:spPr>
        <a:xfrm>
          <a:off x="549425" y="1098021"/>
          <a:ext cx="6560304" cy="92909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Право на інформацію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76637" y="1125233"/>
        <a:ext cx="5352542" cy="874671"/>
      </dsp:txXfrm>
    </dsp:sp>
    <dsp:sp modelId="{3804DC03-E0A6-4727-AA85-AAA38816DFD3}">
      <dsp:nvSpPr>
        <dsp:cNvPr id="0" name=""/>
        <dsp:cNvSpPr/>
      </dsp:nvSpPr>
      <dsp:spPr>
        <a:xfrm>
          <a:off x="1090650" y="2196043"/>
          <a:ext cx="6560304" cy="92909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Право на вибір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117862" y="2223255"/>
        <a:ext cx="5360742" cy="874671"/>
      </dsp:txXfrm>
    </dsp:sp>
    <dsp:sp modelId="{A743015D-FBD1-4FA7-BB56-5B8C2F60CDE9}">
      <dsp:nvSpPr>
        <dsp:cNvPr id="0" name=""/>
        <dsp:cNvSpPr/>
      </dsp:nvSpPr>
      <dsp:spPr>
        <a:xfrm>
          <a:off x="1640075" y="3294065"/>
          <a:ext cx="6560304" cy="92909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Право бути почутим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667287" y="3321277"/>
        <a:ext cx="5352542" cy="874671"/>
      </dsp:txXfrm>
    </dsp:sp>
    <dsp:sp modelId="{9FDF63E6-1FC7-43CD-AE47-971296E2AECC}">
      <dsp:nvSpPr>
        <dsp:cNvPr id="0" name=""/>
        <dsp:cNvSpPr/>
      </dsp:nvSpPr>
      <dsp:spPr>
        <a:xfrm>
          <a:off x="5956391" y="711602"/>
          <a:ext cx="603912" cy="603912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5F1551"/>
            </a:solidFill>
            <a:latin typeface="Arial Narrow" panose="020B0606020202030204" pitchFamily="34" charset="0"/>
          </a:endParaRPr>
        </a:p>
      </dsp:txBody>
      <dsp:txXfrm>
        <a:off x="6092271" y="711602"/>
        <a:ext cx="332152" cy="454444"/>
      </dsp:txXfrm>
    </dsp:sp>
    <dsp:sp modelId="{DFF5AA5F-01ED-408A-A946-B0F057EAA129}">
      <dsp:nvSpPr>
        <dsp:cNvPr id="0" name=""/>
        <dsp:cNvSpPr/>
      </dsp:nvSpPr>
      <dsp:spPr>
        <a:xfrm>
          <a:off x="6505817" y="1809624"/>
          <a:ext cx="603912" cy="603912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5F1551"/>
            </a:solidFill>
            <a:latin typeface="Arial Narrow" panose="020B0606020202030204" pitchFamily="34" charset="0"/>
          </a:endParaRPr>
        </a:p>
      </dsp:txBody>
      <dsp:txXfrm>
        <a:off x="6641697" y="1809624"/>
        <a:ext cx="332152" cy="454444"/>
      </dsp:txXfrm>
    </dsp:sp>
    <dsp:sp modelId="{3BAF13F9-BDBA-4519-B2E4-9264F279AF11}">
      <dsp:nvSpPr>
        <dsp:cNvPr id="0" name=""/>
        <dsp:cNvSpPr/>
      </dsp:nvSpPr>
      <dsp:spPr>
        <a:xfrm>
          <a:off x="7047042" y="2907646"/>
          <a:ext cx="603912" cy="603912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5F1551"/>
            </a:solidFill>
            <a:latin typeface="Arial Narrow" panose="020B0606020202030204" pitchFamily="34" charset="0"/>
          </a:endParaRPr>
        </a:p>
      </dsp:txBody>
      <dsp:txXfrm>
        <a:off x="7182922" y="2907646"/>
        <a:ext cx="332152" cy="454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C80E0-F931-4F4B-90BC-6140C2B1EC3B}">
      <dsp:nvSpPr>
        <dsp:cNvPr id="0" name=""/>
        <dsp:cNvSpPr/>
      </dsp:nvSpPr>
      <dsp:spPr>
        <a:xfrm>
          <a:off x="0" y="631080"/>
          <a:ext cx="8127999" cy="1183842"/>
        </a:xfrm>
        <a:prstGeom prst="rightArrow">
          <a:avLst>
            <a:gd name="adj1" fmla="val 50000"/>
            <a:gd name="adj2" fmla="val 50000"/>
          </a:avLst>
        </a:prstGeom>
        <a:solidFill>
          <a:srgbClr val="5F15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87935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latin typeface="Arial Narrow" panose="020B0606020202030204" pitchFamily="34" charset="0"/>
            </a:rPr>
            <a:t>Принципи</a:t>
          </a:r>
        </a:p>
      </dsp:txBody>
      <dsp:txXfrm>
        <a:off x="0" y="927041"/>
        <a:ext cx="7832039" cy="591921"/>
      </dsp:txXfrm>
    </dsp:sp>
    <dsp:sp modelId="{F43EDD57-9D70-405E-9046-261A8BA2728E}">
      <dsp:nvSpPr>
        <dsp:cNvPr id="0" name=""/>
        <dsp:cNvSpPr/>
      </dsp:nvSpPr>
      <dsp:spPr>
        <a:xfrm>
          <a:off x="117685" y="1546902"/>
          <a:ext cx="3755136" cy="264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u="none" kern="1200" dirty="0">
              <a:solidFill>
                <a:srgbClr val="5F1551"/>
              </a:solidFill>
              <a:latin typeface="Arial Narrow" panose="020B0606020202030204" pitchFamily="34" charset="0"/>
            </a:rPr>
            <a:t>розкриття ключової інформації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rgbClr val="5F1551"/>
              </a:solidFill>
              <a:latin typeface="Arial Narrow" panose="020B0606020202030204" pitchFamily="34" charset="0"/>
            </a:rPr>
            <a:t>до, під час і після здійснення угоди;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rgbClr val="5F1551"/>
              </a:solidFill>
              <a:latin typeface="Arial Narrow" panose="020B0606020202030204" pitchFamily="34" charset="0"/>
            </a:rPr>
            <a:t>справедливе і етичне ставлення до клієнтів;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rgbClr val="5F1551"/>
              </a:solidFill>
              <a:latin typeface="Arial Narrow" panose="020B0606020202030204" pitchFamily="34" charset="0"/>
            </a:rPr>
            <a:t>забезпечення можливості звернення за допомогою при вирішенні спорів</a:t>
          </a:r>
        </a:p>
      </dsp:txBody>
      <dsp:txXfrm>
        <a:off x="117685" y="1546902"/>
        <a:ext cx="3755136" cy="2642400"/>
      </dsp:txXfrm>
    </dsp:sp>
    <dsp:sp modelId="{3D75F7E0-6C8C-4650-8A9A-B84F198E0CE5}">
      <dsp:nvSpPr>
        <dsp:cNvPr id="0" name=""/>
        <dsp:cNvSpPr/>
      </dsp:nvSpPr>
      <dsp:spPr>
        <a:xfrm>
          <a:off x="3755136" y="1025562"/>
          <a:ext cx="4372863" cy="1183842"/>
        </a:xfrm>
        <a:prstGeom prst="rightArrow">
          <a:avLst>
            <a:gd name="adj1" fmla="val 50000"/>
            <a:gd name="adj2" fmla="val 50000"/>
          </a:avLst>
        </a:prstGeom>
        <a:solidFill>
          <a:srgbClr val="5F15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87935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prstClr val="white"/>
              </a:solidFill>
              <a:latin typeface="Arial Narrow" panose="020B0606020202030204" pitchFamily="34" charset="0"/>
              <a:ea typeface="+mn-ea"/>
              <a:cs typeface="+mn-cs"/>
            </a:rPr>
            <a:t>Базові положення</a:t>
          </a:r>
        </a:p>
      </dsp:txBody>
      <dsp:txXfrm>
        <a:off x="3755136" y="1321523"/>
        <a:ext cx="4076903" cy="591921"/>
      </dsp:txXfrm>
    </dsp:sp>
    <dsp:sp modelId="{8F26A207-13FD-463C-9990-C03747A6D490}">
      <dsp:nvSpPr>
        <dsp:cNvPr id="0" name=""/>
        <dsp:cNvSpPr/>
      </dsp:nvSpPr>
      <dsp:spPr>
        <a:xfrm>
          <a:off x="3791335" y="1941385"/>
          <a:ext cx="3755136" cy="264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endParaRPr lang="uk-UA" sz="2100" kern="1200" dirty="0">
            <a:solidFill>
              <a:srgbClr val="5F1551"/>
            </a:solidFill>
            <a:latin typeface="Arial Narrow" panose="020B0606020202030204" pitchFamily="34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uk-UA" sz="2100" kern="1200" dirty="0">
              <a:solidFill>
                <a:srgbClr val="5F1551"/>
              </a:solidFill>
              <a:latin typeface="Arial Narrow" panose="020B0606020202030204" pitchFamily="34" charset="0"/>
            </a:rPr>
            <a:t>чесне надання фінансових послуг; </a:t>
          </a:r>
          <a:endParaRPr lang="uk-UA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захист позичальників від практики недобросовісного надання фінансових послуг</a:t>
          </a:r>
        </a:p>
      </dsp:txBody>
      <dsp:txXfrm>
        <a:off x="3791335" y="1941385"/>
        <a:ext cx="3755136" cy="2642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21DA0-A495-483F-966D-FC2567781D14}">
      <dsp:nvSpPr>
        <dsp:cNvPr id="0" name=""/>
        <dsp:cNvSpPr/>
      </dsp:nvSpPr>
      <dsp:spPr>
        <a:xfrm>
          <a:off x="0" y="328929"/>
          <a:ext cx="107537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059C4-C45F-455F-A46A-13B1C748C075}">
      <dsp:nvSpPr>
        <dsp:cNvPr id="0" name=""/>
        <dsp:cNvSpPr/>
      </dsp:nvSpPr>
      <dsp:spPr>
        <a:xfrm>
          <a:off x="512484" y="87533"/>
          <a:ext cx="8918257" cy="501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</a:rPr>
            <a:t>Відображення в договорі загальної вартості послуги (позики)</a:t>
          </a:r>
        </a:p>
      </dsp:txBody>
      <dsp:txXfrm>
        <a:off x="536982" y="112031"/>
        <a:ext cx="8869261" cy="452844"/>
      </dsp:txXfrm>
    </dsp:sp>
    <dsp:sp modelId="{F9616CAB-4BA1-4CD3-A106-C11DC7353D7D}">
      <dsp:nvSpPr>
        <dsp:cNvPr id="0" name=""/>
        <dsp:cNvSpPr/>
      </dsp:nvSpPr>
      <dsp:spPr>
        <a:xfrm>
          <a:off x="0" y="1054782"/>
          <a:ext cx="107537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E9548-93AC-4257-8791-286FBD036C47}">
      <dsp:nvSpPr>
        <dsp:cNvPr id="0" name=""/>
        <dsp:cNvSpPr/>
      </dsp:nvSpPr>
      <dsp:spPr>
        <a:xfrm>
          <a:off x="537686" y="849129"/>
          <a:ext cx="8903955" cy="501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Розкриття інформації про процедури прийняття і розгляду скарг постачальником фінансових послуг, компенсаційні механізми (якщо вони присутні)</a:t>
          </a:r>
        </a:p>
      </dsp:txBody>
      <dsp:txXfrm>
        <a:off x="562184" y="873627"/>
        <a:ext cx="8854959" cy="452844"/>
      </dsp:txXfrm>
    </dsp:sp>
    <dsp:sp modelId="{02EADCC7-4B63-40EA-8B11-3251EA433979}">
      <dsp:nvSpPr>
        <dsp:cNvPr id="0" name=""/>
        <dsp:cNvSpPr/>
      </dsp:nvSpPr>
      <dsp:spPr>
        <a:xfrm>
          <a:off x="0" y="1871169"/>
          <a:ext cx="107537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71932-AB1C-46F3-9406-2ADCA14C4672}">
      <dsp:nvSpPr>
        <dsp:cNvPr id="0" name=""/>
        <dsp:cNvSpPr/>
      </dsp:nvSpPr>
      <dsp:spPr>
        <a:xfrm>
          <a:off x="537686" y="1620248"/>
          <a:ext cx="8903955" cy="501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Подання відомостей в </a:t>
          </a: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</a:rPr>
            <a:t>договорі</a:t>
          </a: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 доступною мовою, шрифтом та інтервалом, прийнятним для зручності прочитання і розуміння умов надання послуги</a:t>
          </a:r>
        </a:p>
      </dsp:txBody>
      <dsp:txXfrm>
        <a:off x="562184" y="1644746"/>
        <a:ext cx="8854959" cy="452844"/>
      </dsp:txXfrm>
    </dsp:sp>
    <dsp:sp modelId="{526B7694-F560-4D18-B232-5FDE87D44D41}">
      <dsp:nvSpPr>
        <dsp:cNvPr id="0" name=""/>
        <dsp:cNvSpPr/>
      </dsp:nvSpPr>
      <dsp:spPr>
        <a:xfrm>
          <a:off x="0" y="2642289"/>
          <a:ext cx="107537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97B49-17A1-4256-B964-73AD5E015946}">
      <dsp:nvSpPr>
        <dsp:cNvPr id="0" name=""/>
        <dsp:cNvSpPr/>
      </dsp:nvSpPr>
      <dsp:spPr>
        <a:xfrm>
          <a:off x="537686" y="2391369"/>
          <a:ext cx="8903955" cy="501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Призначення осіб чи служб, відповідальних за розгляд скарг клієнтів та роботі з ними</a:t>
          </a:r>
        </a:p>
      </dsp:txBody>
      <dsp:txXfrm>
        <a:off x="562184" y="2415867"/>
        <a:ext cx="8854959" cy="452844"/>
      </dsp:txXfrm>
    </dsp:sp>
    <dsp:sp modelId="{112BD48E-30E4-4F08-8705-E70503D140DB}">
      <dsp:nvSpPr>
        <dsp:cNvPr id="0" name=""/>
        <dsp:cNvSpPr/>
      </dsp:nvSpPr>
      <dsp:spPr>
        <a:xfrm>
          <a:off x="0" y="3413409"/>
          <a:ext cx="107537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899B4-6593-4C53-B839-47E0094F8FBA}">
      <dsp:nvSpPr>
        <dsp:cNvPr id="0" name=""/>
        <dsp:cNvSpPr/>
      </dsp:nvSpPr>
      <dsp:spPr>
        <a:xfrm>
          <a:off x="537686" y="3162489"/>
          <a:ext cx="8903955" cy="501840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Відображення режиму регулювання постачальника фінансових послуг в рекламі </a:t>
          </a:r>
        </a:p>
      </dsp:txBody>
      <dsp:txXfrm>
        <a:off x="562184" y="3186987"/>
        <a:ext cx="8854959" cy="452844"/>
      </dsp:txXfrm>
    </dsp:sp>
    <dsp:sp modelId="{65D2B668-9FB5-498F-8950-F525B284A57D}">
      <dsp:nvSpPr>
        <dsp:cNvPr id="0" name=""/>
        <dsp:cNvSpPr/>
      </dsp:nvSpPr>
      <dsp:spPr>
        <a:xfrm>
          <a:off x="0" y="4184529"/>
          <a:ext cx="107537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1C7FA-3BEC-4243-87D8-E020A03BF3A0}">
      <dsp:nvSpPr>
        <dsp:cNvPr id="0" name=""/>
        <dsp:cNvSpPr/>
      </dsp:nvSpPr>
      <dsp:spPr>
        <a:xfrm>
          <a:off x="537686" y="3933609"/>
          <a:ext cx="8903955" cy="501840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Розміщення відомостей про юридичну особу-постачальника фінансових послуг та його статус</a:t>
          </a:r>
        </a:p>
      </dsp:txBody>
      <dsp:txXfrm>
        <a:off x="562184" y="3958107"/>
        <a:ext cx="8854959" cy="452844"/>
      </dsp:txXfrm>
    </dsp:sp>
    <dsp:sp modelId="{08575634-C7B3-4177-A53B-ADD0FAC06165}">
      <dsp:nvSpPr>
        <dsp:cNvPr id="0" name=""/>
        <dsp:cNvSpPr/>
      </dsp:nvSpPr>
      <dsp:spPr>
        <a:xfrm>
          <a:off x="0" y="4955649"/>
          <a:ext cx="107537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AD156-2ED3-4A83-ADB2-68B1D00FF3FE}">
      <dsp:nvSpPr>
        <dsp:cNvPr id="0" name=""/>
        <dsp:cNvSpPr/>
      </dsp:nvSpPr>
      <dsp:spPr>
        <a:xfrm>
          <a:off x="537686" y="4704729"/>
          <a:ext cx="8903955" cy="501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Забезпечення конфіденційності та захисту інформації про клієнта</a:t>
          </a:r>
        </a:p>
      </dsp:txBody>
      <dsp:txXfrm>
        <a:off x="562184" y="4729227"/>
        <a:ext cx="8854959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21DA0-A495-483F-966D-FC2567781D14}">
      <dsp:nvSpPr>
        <dsp:cNvPr id="0" name=""/>
        <dsp:cNvSpPr/>
      </dsp:nvSpPr>
      <dsp:spPr>
        <a:xfrm>
          <a:off x="0" y="414872"/>
          <a:ext cx="107537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059C4-C45F-455F-A46A-13B1C748C075}">
      <dsp:nvSpPr>
        <dsp:cNvPr id="0" name=""/>
        <dsp:cNvSpPr/>
      </dsp:nvSpPr>
      <dsp:spPr>
        <a:xfrm>
          <a:off x="512484" y="88278"/>
          <a:ext cx="8918257" cy="67896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Законодавче закріплення правила «часу на роздуми», коли споживач фінансових послуг може анулювати договір протягом встановленого терміну</a:t>
          </a:r>
        </a:p>
      </dsp:txBody>
      <dsp:txXfrm>
        <a:off x="545628" y="121422"/>
        <a:ext cx="8851969" cy="612672"/>
      </dsp:txXfrm>
    </dsp:sp>
    <dsp:sp modelId="{F9616CAB-4BA1-4CD3-A106-C11DC7353D7D}">
      <dsp:nvSpPr>
        <dsp:cNvPr id="0" name=""/>
        <dsp:cNvSpPr/>
      </dsp:nvSpPr>
      <dsp:spPr>
        <a:xfrm>
          <a:off x="0" y="1396908"/>
          <a:ext cx="107537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E9548-93AC-4257-8791-286FBD036C47}">
      <dsp:nvSpPr>
        <dsp:cNvPr id="0" name=""/>
        <dsp:cNvSpPr/>
      </dsp:nvSpPr>
      <dsp:spPr>
        <a:xfrm>
          <a:off x="537686" y="1118672"/>
          <a:ext cx="8903955" cy="67896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Формування бюро кредитних історій</a:t>
          </a:r>
        </a:p>
      </dsp:txBody>
      <dsp:txXfrm>
        <a:off x="570830" y="1151816"/>
        <a:ext cx="8837667" cy="612672"/>
      </dsp:txXfrm>
    </dsp:sp>
    <dsp:sp modelId="{02EADCC7-4B63-40EA-8B11-3251EA433979}">
      <dsp:nvSpPr>
        <dsp:cNvPr id="0" name=""/>
        <dsp:cNvSpPr/>
      </dsp:nvSpPr>
      <dsp:spPr>
        <a:xfrm>
          <a:off x="0" y="2501432"/>
          <a:ext cx="107537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71932-AB1C-46F3-9406-2ADCA14C4672}">
      <dsp:nvSpPr>
        <dsp:cNvPr id="0" name=""/>
        <dsp:cNvSpPr/>
      </dsp:nvSpPr>
      <dsp:spPr>
        <a:xfrm>
          <a:off x="537686" y="2161952"/>
          <a:ext cx="8903955" cy="67896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Введення правила «обачного кредитування» та перевірка співвідношення заборгованості до доходу</a:t>
          </a:r>
        </a:p>
      </dsp:txBody>
      <dsp:txXfrm>
        <a:off x="570830" y="2195096"/>
        <a:ext cx="8837667" cy="612672"/>
      </dsp:txXfrm>
    </dsp:sp>
    <dsp:sp modelId="{526B7694-F560-4D18-B232-5FDE87D44D41}">
      <dsp:nvSpPr>
        <dsp:cNvPr id="0" name=""/>
        <dsp:cNvSpPr/>
      </dsp:nvSpPr>
      <dsp:spPr>
        <a:xfrm>
          <a:off x="0" y="3544712"/>
          <a:ext cx="107537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97B49-17A1-4256-B964-73AD5E015946}">
      <dsp:nvSpPr>
        <dsp:cNvPr id="0" name=""/>
        <dsp:cNvSpPr/>
      </dsp:nvSpPr>
      <dsp:spPr>
        <a:xfrm>
          <a:off x="537686" y="3205232"/>
          <a:ext cx="8903955" cy="67896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Проведення адекватних потребам клієнта консультацій і рекомендацій</a:t>
          </a:r>
        </a:p>
      </dsp:txBody>
      <dsp:txXfrm>
        <a:off x="570830" y="3238376"/>
        <a:ext cx="8837667" cy="612672"/>
      </dsp:txXfrm>
    </dsp:sp>
    <dsp:sp modelId="{112BD48E-30E4-4F08-8705-E70503D140DB}">
      <dsp:nvSpPr>
        <dsp:cNvPr id="0" name=""/>
        <dsp:cNvSpPr/>
      </dsp:nvSpPr>
      <dsp:spPr>
        <a:xfrm>
          <a:off x="0" y="4587992"/>
          <a:ext cx="107537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A0A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899B4-6593-4C53-B839-47E0094F8FBA}">
      <dsp:nvSpPr>
        <dsp:cNvPr id="0" name=""/>
        <dsp:cNvSpPr/>
      </dsp:nvSpPr>
      <dsp:spPr>
        <a:xfrm>
          <a:off x="537686" y="4248512"/>
          <a:ext cx="8903955" cy="678960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26" tIns="0" rIns="2845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Вимога відповідності пропонованих споживачеві товарів і послуг його потреб на основі інформації, наданої клієнтом, і відомостей з бюро кредитних історій</a:t>
          </a:r>
        </a:p>
      </dsp:txBody>
      <dsp:txXfrm>
        <a:off x="570830" y="4281656"/>
        <a:ext cx="8837667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04CBE-E91A-4CEC-BDB8-1D4F0F9FEDA8}">
      <dsp:nvSpPr>
        <dsp:cNvPr id="0" name=""/>
        <dsp:cNvSpPr/>
      </dsp:nvSpPr>
      <dsp:spPr>
        <a:xfrm rot="5400000">
          <a:off x="3955814" y="120387"/>
          <a:ext cx="1803526" cy="1569067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</a:rPr>
            <a:t>Галузеві кодекси та стандарти</a:t>
          </a:r>
        </a:p>
      </dsp:txBody>
      <dsp:txXfrm rot="-5400000">
        <a:off x="4317556" y="284207"/>
        <a:ext cx="1080041" cy="1241428"/>
      </dsp:txXfrm>
    </dsp:sp>
    <dsp:sp modelId="{214BBE5F-F555-4A09-BB6A-4CF285D5F775}">
      <dsp:nvSpPr>
        <dsp:cNvPr id="0" name=""/>
        <dsp:cNvSpPr/>
      </dsp:nvSpPr>
      <dsp:spPr>
        <a:xfrm>
          <a:off x="5689724" y="363863"/>
          <a:ext cx="2012735" cy="108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689724" y="363863"/>
        <a:ext cx="2012735" cy="1082115"/>
      </dsp:txXfrm>
    </dsp:sp>
    <dsp:sp modelId="{8854F1C7-4FB8-47BC-B608-B490E48AACBD}">
      <dsp:nvSpPr>
        <dsp:cNvPr id="0" name=""/>
        <dsp:cNvSpPr/>
      </dsp:nvSpPr>
      <dsp:spPr>
        <a:xfrm rot="5400000">
          <a:off x="2261220" y="120387"/>
          <a:ext cx="1803526" cy="1569067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-5400000">
        <a:off x="2622962" y="284207"/>
        <a:ext cx="1080041" cy="1241428"/>
      </dsp:txXfrm>
    </dsp:sp>
    <dsp:sp modelId="{21EDFCB2-7E11-484B-967B-395DAFD15D4F}">
      <dsp:nvSpPr>
        <dsp:cNvPr id="0" name=""/>
        <dsp:cNvSpPr/>
      </dsp:nvSpPr>
      <dsp:spPr>
        <a:xfrm rot="5400000">
          <a:off x="3105271" y="1651220"/>
          <a:ext cx="1803526" cy="1569067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Само-</a:t>
          </a:r>
          <a:r>
            <a:rPr lang="uk-UA" sz="1800" kern="1200" dirty="0" err="1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регулівні</a:t>
          </a: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 організації</a:t>
          </a:r>
        </a:p>
      </dsp:txBody>
      <dsp:txXfrm rot="-5400000">
        <a:off x="3467013" y="1815040"/>
        <a:ext cx="1080041" cy="1241428"/>
      </dsp:txXfrm>
    </dsp:sp>
    <dsp:sp modelId="{53434CCA-C96E-4175-A41D-1CE986A5652C}">
      <dsp:nvSpPr>
        <dsp:cNvPr id="0" name=""/>
        <dsp:cNvSpPr/>
      </dsp:nvSpPr>
      <dsp:spPr>
        <a:xfrm>
          <a:off x="1209764" y="1894696"/>
          <a:ext cx="1947808" cy="108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1209764" y="1894696"/>
        <a:ext cx="1947808" cy="1082115"/>
      </dsp:txXfrm>
    </dsp:sp>
    <dsp:sp modelId="{3C3C5DD5-87CF-495D-A7A1-C617D530401A}">
      <dsp:nvSpPr>
        <dsp:cNvPr id="0" name=""/>
        <dsp:cNvSpPr/>
      </dsp:nvSpPr>
      <dsp:spPr>
        <a:xfrm rot="5400000">
          <a:off x="4799864" y="1651220"/>
          <a:ext cx="1803526" cy="1569067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-5400000">
        <a:off x="5161606" y="1815040"/>
        <a:ext cx="1080041" cy="1241428"/>
      </dsp:txXfrm>
    </dsp:sp>
    <dsp:sp modelId="{4323BB79-4333-41F9-9601-BC22E9AEDA25}">
      <dsp:nvSpPr>
        <dsp:cNvPr id="0" name=""/>
        <dsp:cNvSpPr/>
      </dsp:nvSpPr>
      <dsp:spPr>
        <a:xfrm rot="5400000">
          <a:off x="3955814" y="3182053"/>
          <a:ext cx="1803526" cy="1569067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Мінімальні критерії </a:t>
          </a:r>
          <a:r>
            <a:rPr lang="uk-UA" sz="1800" kern="1200" dirty="0" err="1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компетен-тності</a:t>
          </a:r>
          <a:r>
            <a:rPr lang="uk-UA" sz="1800" kern="1200" dirty="0">
              <a:solidFill>
                <a:srgbClr val="5F1551"/>
              </a:solidFill>
              <a:latin typeface="Arial Narrow" panose="020B0606020202030204" pitchFamily="34" charset="0"/>
              <a:ea typeface="+mn-ea"/>
              <a:cs typeface="+mn-cs"/>
            </a:rPr>
            <a:t> та етики</a:t>
          </a:r>
        </a:p>
      </dsp:txBody>
      <dsp:txXfrm rot="-5400000">
        <a:off x="4317556" y="3345873"/>
        <a:ext cx="1080041" cy="1241428"/>
      </dsp:txXfrm>
    </dsp:sp>
    <dsp:sp modelId="{29FABFA9-35F8-45C2-9C47-6FC8042D8E06}">
      <dsp:nvSpPr>
        <dsp:cNvPr id="0" name=""/>
        <dsp:cNvSpPr/>
      </dsp:nvSpPr>
      <dsp:spPr>
        <a:xfrm>
          <a:off x="5689724" y="3425529"/>
          <a:ext cx="2012735" cy="1082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689724" y="3425529"/>
        <a:ext cx="2012735" cy="1082115"/>
      </dsp:txXfrm>
    </dsp:sp>
    <dsp:sp modelId="{5B2C9360-0301-44EE-B942-C2ADDCF73A1D}">
      <dsp:nvSpPr>
        <dsp:cNvPr id="0" name=""/>
        <dsp:cNvSpPr/>
      </dsp:nvSpPr>
      <dsp:spPr>
        <a:xfrm rot="5400000">
          <a:off x="2261220" y="3182053"/>
          <a:ext cx="1803526" cy="1569067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-5400000">
        <a:off x="2622962" y="3345873"/>
        <a:ext cx="1080041" cy="12414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EF20C-3F75-484A-85D6-8D5956569580}">
      <dsp:nvSpPr>
        <dsp:cNvPr id="0" name=""/>
        <dsp:cNvSpPr/>
      </dsp:nvSpPr>
      <dsp:spPr>
        <a:xfrm>
          <a:off x="0" y="0"/>
          <a:ext cx="6314292" cy="76016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Системність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2265" y="22265"/>
        <a:ext cx="5405070" cy="715638"/>
      </dsp:txXfrm>
    </dsp:sp>
    <dsp:sp modelId="{EFBF1377-46A6-4A68-94CE-C55F855F125B}">
      <dsp:nvSpPr>
        <dsp:cNvPr id="0" name=""/>
        <dsp:cNvSpPr/>
      </dsp:nvSpPr>
      <dsp:spPr>
        <a:xfrm>
          <a:off x="471521" y="865748"/>
          <a:ext cx="6314292" cy="76016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Множинність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93786" y="888013"/>
        <a:ext cx="5304130" cy="715638"/>
      </dsp:txXfrm>
    </dsp:sp>
    <dsp:sp modelId="{B272287A-E995-447A-A325-1900B580C212}">
      <dsp:nvSpPr>
        <dsp:cNvPr id="0" name=""/>
        <dsp:cNvSpPr/>
      </dsp:nvSpPr>
      <dsp:spPr>
        <a:xfrm>
          <a:off x="943043" y="1731496"/>
          <a:ext cx="6314292" cy="76016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Динамічність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965308" y="1753761"/>
        <a:ext cx="5304130" cy="715638"/>
      </dsp:txXfrm>
    </dsp:sp>
    <dsp:sp modelId="{6A5E509B-980B-4E27-9530-A03777343D0E}">
      <dsp:nvSpPr>
        <dsp:cNvPr id="0" name=""/>
        <dsp:cNvSpPr/>
      </dsp:nvSpPr>
      <dsp:spPr>
        <a:xfrm>
          <a:off x="1414565" y="2597244"/>
          <a:ext cx="6314292" cy="76016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Обумовленість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436830" y="2619509"/>
        <a:ext cx="5304130" cy="715638"/>
      </dsp:txXfrm>
    </dsp:sp>
    <dsp:sp modelId="{17F012E5-DF33-4814-9892-BC2815D5D558}">
      <dsp:nvSpPr>
        <dsp:cNvPr id="0" name=""/>
        <dsp:cNvSpPr/>
      </dsp:nvSpPr>
      <dsp:spPr>
        <a:xfrm>
          <a:off x="1886087" y="3462992"/>
          <a:ext cx="6314292" cy="760168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Комплексність</a:t>
          </a:r>
          <a:endParaRPr lang="en-US" sz="32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1908352" y="3485257"/>
        <a:ext cx="5304130" cy="715638"/>
      </dsp:txXfrm>
    </dsp:sp>
    <dsp:sp modelId="{29E51B84-F18E-4A8D-BE11-2CB248599F61}">
      <dsp:nvSpPr>
        <dsp:cNvPr id="0" name=""/>
        <dsp:cNvSpPr/>
      </dsp:nvSpPr>
      <dsp:spPr>
        <a:xfrm>
          <a:off x="5820182" y="555345"/>
          <a:ext cx="494109" cy="494109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5F1551"/>
            </a:solidFill>
            <a:latin typeface="Arial Narrow" panose="020B0606020202030204" pitchFamily="34" charset="0"/>
          </a:endParaRPr>
        </a:p>
      </dsp:txBody>
      <dsp:txXfrm>
        <a:off x="5931357" y="555345"/>
        <a:ext cx="271759" cy="371817"/>
      </dsp:txXfrm>
    </dsp:sp>
    <dsp:sp modelId="{0714F99D-9A6B-425E-BFEB-12A0A4C6B549}">
      <dsp:nvSpPr>
        <dsp:cNvPr id="0" name=""/>
        <dsp:cNvSpPr/>
      </dsp:nvSpPr>
      <dsp:spPr>
        <a:xfrm>
          <a:off x="6291704" y="1421093"/>
          <a:ext cx="494109" cy="494109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5F1551"/>
            </a:solidFill>
            <a:latin typeface="Arial Narrow" panose="020B0606020202030204" pitchFamily="34" charset="0"/>
          </a:endParaRPr>
        </a:p>
      </dsp:txBody>
      <dsp:txXfrm>
        <a:off x="6402879" y="1421093"/>
        <a:ext cx="271759" cy="371817"/>
      </dsp:txXfrm>
    </dsp:sp>
    <dsp:sp modelId="{B3D3BC21-FAE9-43BF-BDCC-172A335B4804}">
      <dsp:nvSpPr>
        <dsp:cNvPr id="0" name=""/>
        <dsp:cNvSpPr/>
      </dsp:nvSpPr>
      <dsp:spPr>
        <a:xfrm>
          <a:off x="6763226" y="2274172"/>
          <a:ext cx="494109" cy="494109"/>
        </a:xfrm>
        <a:prstGeom prst="downArrow">
          <a:avLst>
            <a:gd name="adj1" fmla="val 55000"/>
            <a:gd name="adj2" fmla="val 45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rgbClr val="5F1551"/>
            </a:solidFill>
            <a:latin typeface="Arial Narrow" panose="020B0606020202030204" pitchFamily="34" charset="0"/>
          </a:endParaRPr>
        </a:p>
      </dsp:txBody>
      <dsp:txXfrm>
        <a:off x="6874401" y="2274172"/>
        <a:ext cx="271759" cy="371817"/>
      </dsp:txXfrm>
    </dsp:sp>
    <dsp:sp modelId="{08DB7FC4-83AB-4C87-8D36-88845D926135}">
      <dsp:nvSpPr>
        <dsp:cNvPr id="0" name=""/>
        <dsp:cNvSpPr/>
      </dsp:nvSpPr>
      <dsp:spPr>
        <a:xfrm>
          <a:off x="7234748" y="3148366"/>
          <a:ext cx="494109" cy="4941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rgbClr val="5F1551"/>
            </a:solidFill>
            <a:latin typeface="Arial Narrow" panose="020B0606020202030204" pitchFamily="34" charset="0"/>
          </a:endParaRPr>
        </a:p>
      </dsp:txBody>
      <dsp:txXfrm>
        <a:off x="7345923" y="3148366"/>
        <a:ext cx="271759" cy="3718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F4F4C-F4FD-45CC-9F2D-523C305DC5F9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gradFill flip="none" rotWithShape="0">
          <a:gsLst>
            <a:gs pos="0">
              <a:srgbClr val="5F1551">
                <a:tint val="66000"/>
                <a:satMod val="160000"/>
              </a:srgbClr>
            </a:gs>
            <a:gs pos="50000">
              <a:srgbClr val="5F1551">
                <a:tint val="44500"/>
                <a:satMod val="160000"/>
              </a:srgbClr>
            </a:gs>
            <a:gs pos="100000">
              <a:srgbClr val="5F1551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685B8-3279-4BA9-BB70-1706EF9216E7}">
      <dsp:nvSpPr>
        <dsp:cNvPr id="0" name=""/>
        <dsp:cNvSpPr/>
      </dsp:nvSpPr>
      <dsp:spPr>
        <a:xfrm>
          <a:off x="4067" y="1625600"/>
          <a:ext cx="1956593" cy="2167466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Колективна поведінка</a:t>
          </a:r>
          <a:endParaRPr lang="uk-UA" sz="1900" kern="1200" dirty="0"/>
        </a:p>
      </dsp:txBody>
      <dsp:txXfrm>
        <a:off x="99580" y="1721113"/>
        <a:ext cx="1765567" cy="1976440"/>
      </dsp:txXfrm>
    </dsp:sp>
    <dsp:sp modelId="{0A201C0D-4F72-433D-8107-6712CD2A30FE}">
      <dsp:nvSpPr>
        <dsp:cNvPr id="0" name=""/>
        <dsp:cNvSpPr/>
      </dsp:nvSpPr>
      <dsp:spPr>
        <a:xfrm>
          <a:off x="2058491" y="1625600"/>
          <a:ext cx="1956593" cy="2167466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Схильність до прийняття надмірних ризиків</a:t>
          </a:r>
          <a:endParaRPr lang="uk-UA" sz="1900" kern="1200" dirty="0"/>
        </a:p>
      </dsp:txBody>
      <dsp:txXfrm>
        <a:off x="2154004" y="1721113"/>
        <a:ext cx="1765567" cy="1976440"/>
      </dsp:txXfrm>
    </dsp:sp>
    <dsp:sp modelId="{77DA5E5A-44F3-4B8B-BEA2-14691247E644}">
      <dsp:nvSpPr>
        <dsp:cNvPr id="0" name=""/>
        <dsp:cNvSpPr/>
      </dsp:nvSpPr>
      <dsp:spPr>
        <a:xfrm>
          <a:off x="4112914" y="1625600"/>
          <a:ext cx="1956593" cy="2167466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Наявність прямих чи опосередкованих зв</a:t>
          </a:r>
          <a:r>
            <a:rPr lang="en-US" sz="19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’</a:t>
          </a:r>
          <a:r>
            <a:rPr lang="uk-UA" sz="1900" kern="1200" dirty="0" err="1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язків</a:t>
          </a:r>
          <a:endParaRPr lang="uk-UA" sz="1900" kern="1200" dirty="0"/>
        </a:p>
      </dsp:txBody>
      <dsp:txXfrm>
        <a:off x="4208427" y="1721113"/>
        <a:ext cx="1765567" cy="1976440"/>
      </dsp:txXfrm>
    </dsp:sp>
    <dsp:sp modelId="{C81B4760-37E6-4E7D-BBBB-8014C8F3E31F}">
      <dsp:nvSpPr>
        <dsp:cNvPr id="0" name=""/>
        <dsp:cNvSpPr/>
      </dsp:nvSpPr>
      <dsp:spPr>
        <a:xfrm>
          <a:off x="6167338" y="1625600"/>
          <a:ext cx="1956593" cy="2167466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КОНЦЕНТРАЦІЯ РИЗИКІВ</a:t>
          </a:r>
          <a:endParaRPr lang="en-US" sz="19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6262851" y="1721113"/>
        <a:ext cx="1765567" cy="19764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1FB53-7978-471C-8C9A-A74FED0452FD}">
      <dsp:nvSpPr>
        <dsp:cNvPr id="0" name=""/>
        <dsp:cNvSpPr/>
      </dsp:nvSpPr>
      <dsp:spPr>
        <a:xfrm>
          <a:off x="521075" y="1588756"/>
          <a:ext cx="7380305" cy="1558528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6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Апетит до ризику</a:t>
          </a:r>
        </a:p>
      </dsp:txBody>
      <dsp:txXfrm>
        <a:off x="521075" y="1978388"/>
        <a:ext cx="6990673" cy="779264"/>
      </dsp:txXfrm>
    </dsp:sp>
    <dsp:sp modelId="{56E974CD-FEC9-4429-A323-1BDEBB1FD8BC}">
      <dsp:nvSpPr>
        <dsp:cNvPr id="0" name=""/>
        <dsp:cNvSpPr/>
      </dsp:nvSpPr>
      <dsp:spPr>
        <a:xfrm>
          <a:off x="1374662" y="2237602"/>
          <a:ext cx="6546566" cy="1373126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6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Бажаний рівень доходності та ліквідності</a:t>
          </a:r>
          <a:endParaRPr lang="uk-UA" sz="1800" kern="1200" dirty="0"/>
        </a:p>
      </dsp:txBody>
      <dsp:txXfrm>
        <a:off x="1374662" y="2580884"/>
        <a:ext cx="6203285" cy="686563"/>
      </dsp:txXfrm>
    </dsp:sp>
    <dsp:sp modelId="{48D3BD27-ED70-4BDF-ACEA-9E9BF03AA00F}">
      <dsp:nvSpPr>
        <dsp:cNvPr id="0" name=""/>
        <dsp:cNvSpPr/>
      </dsp:nvSpPr>
      <dsp:spPr>
        <a:xfrm>
          <a:off x="2876711" y="2714925"/>
          <a:ext cx="5044522" cy="1456724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6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Схильність до фінансових інструментів та активів</a:t>
          </a:r>
          <a:endParaRPr lang="uk-UA" sz="1800" kern="1200" dirty="0"/>
        </a:p>
      </dsp:txBody>
      <dsp:txXfrm>
        <a:off x="2876711" y="3079106"/>
        <a:ext cx="4680341" cy="728362"/>
      </dsp:txXfrm>
    </dsp:sp>
    <dsp:sp modelId="{AF17CEE6-D0BB-498A-8BC7-4E24A14607B3}">
      <dsp:nvSpPr>
        <dsp:cNvPr id="0" name=""/>
        <dsp:cNvSpPr/>
      </dsp:nvSpPr>
      <dsp:spPr>
        <a:xfrm>
          <a:off x="4379581" y="3194283"/>
          <a:ext cx="3541651" cy="1444513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6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Очікування</a:t>
          </a:r>
          <a:endParaRPr lang="en-US" sz="18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4379581" y="3555411"/>
        <a:ext cx="3180523" cy="722257"/>
      </dsp:txXfrm>
    </dsp:sp>
    <dsp:sp modelId="{9543FD92-EF0D-4D27-A110-F64012C07C74}">
      <dsp:nvSpPr>
        <dsp:cNvPr id="0" name=""/>
        <dsp:cNvSpPr/>
      </dsp:nvSpPr>
      <dsp:spPr>
        <a:xfrm>
          <a:off x="5881647" y="3694928"/>
          <a:ext cx="2039571" cy="1490001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6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solidFill>
                <a:srgbClr val="670D40"/>
              </a:solidFill>
              <a:latin typeface="Arial Narrow" panose="020B0606020202030204" pitchFamily="34" charset="0"/>
              <a:ea typeface="+mn-ea"/>
              <a:cs typeface="+mn-cs"/>
            </a:rPr>
            <a:t>Ірраціональні чинники</a:t>
          </a:r>
          <a:endParaRPr lang="en-US" sz="1800" kern="1200" dirty="0">
            <a:solidFill>
              <a:srgbClr val="670D40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881647" y="4067428"/>
        <a:ext cx="1667071" cy="74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F5679-E065-458F-A1C9-6E40A98E773A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4C1E2-1F35-421B-9323-AFEC181625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04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899D7-BB3D-4CA3-925A-3EB579213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8AF73743-4DCA-405E-A91D-38431E851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E30327A-B006-4541-9208-CCDF501E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1C9B423-4BAD-48BA-824A-7DEA6060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52B7DD7-143F-46E6-819D-12D3DAEB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478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27340-0228-4104-8779-FE5AAB34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C6DFCB9D-5A62-48AF-A6DD-16A693B40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4E064EC-8DF5-4648-92A9-599377E2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F7C9410-1355-4511-ABB2-5B8055A3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6614C99-424E-47FE-A045-B397BF7B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23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CF917F2F-11D2-4745-B84F-C96855DFF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649081D8-1683-42FB-8AF0-C3D0BB062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431CE20-5391-4063-A39F-7E1BA6EE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76AFEF4-586D-4275-92D7-E4BD24EB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FB04315-CC10-4FC2-99E1-D3134AB9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77D1C-F88D-463C-A0D4-BC0FB9C8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926EF18-67E1-41EF-83E2-0656DC0FA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8F87AAF-433C-4881-BC30-F0A1754A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56B6DCDA-0A63-4569-957B-2723D342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82BBAAF-FCAA-42EF-8A28-CEB0C392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1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F57A5C-6420-4F18-B0DA-94F2D89A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866155F-69CD-4E7B-B20E-671B27060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082A716-6410-410C-8A49-558D1BCB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43F669D-5F43-489C-995F-DF574CEF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AB98A5F-17A9-4726-AC49-EBD86EEA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32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ED2492-2469-465C-A9FD-9DDA5DE7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9319430-3D6C-4DA4-BCAD-E77A27C4A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AD990588-55DF-488F-B2CB-402CC83EF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A6A0CE82-58EB-47BE-A8FF-2D3C2BB8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B1D1119D-758A-4972-B519-8A779964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7BACE044-795B-467D-A61A-44136D3C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91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1FF941-538A-4740-9199-D4A67E14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AACF5157-63A8-42B5-8CD1-1C79C59C4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D0E09A80-C2A9-40DA-9E52-E8A5CCF71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1704D9C6-ADB3-4126-A2B3-FD2504B6C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DBE681A6-0A5E-416E-A062-38CF5CADA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E997C2A6-E9A0-4990-AD7A-FA699029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BE63077D-C6D7-4ECC-BE9B-49F4BACF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1B5CC147-1DDD-4C87-A679-705CB58B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8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60D171-9411-4F16-A565-BAF6F122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1B95A7B4-C1DE-437C-AF2F-F065B8B9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AAD55AF2-E13B-4739-A1AF-0CDD22E3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F9063881-E8F1-493B-BB30-4C6FB001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54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BAD48901-D974-47D7-90ED-22B0F73D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03CB53CA-AE4F-45FB-9FA7-EEFFACEA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FBA7F366-E4DA-48A1-B2D4-B736C5D9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62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AD809-2B6C-46FE-9C7D-32FB2BD1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E615D35-58BF-4FAE-9805-855281A40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8A6DA81A-67F0-4DC5-9841-FFBCEC78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D85C0AFD-663C-4BE2-A42E-CB73648D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98733C54-A9DA-458C-A912-A2C66902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3141B3CE-2682-42C3-A4F9-40A7E099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70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067DC6-2A7F-4F19-BEF5-E6DE5D4F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873DD106-7943-41F6-8906-750E67F5C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75FAB549-6FA8-462B-BD9D-227F71E86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F771B96B-BC2D-4542-B206-6C756A7E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3DB0945C-3460-4AD4-A647-895B4278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36F20E94-010D-43CA-B2C1-511E2E28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466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34622042-B125-4F07-BBE0-07930542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C21E2B29-2AF5-4243-BC04-89A295FFA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F9EDC99-B8A1-4F69-A39A-85A24AEB3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E599-0C7C-4EA5-BA39-7A3522F06A26}" type="datetimeFigureOut">
              <a:rPr lang="uk-UA" smtClean="0"/>
              <a:t>29.12.2022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0628C5C-1191-443B-9290-F078DE6A4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BA536B3-E01D-4C88-8F3E-93A230183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B9A4-887A-4843-BA4A-25E736AE80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80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58EB88CE-00E1-4389-BBD9-E361A8E2C504}"/>
              </a:ext>
            </a:extLst>
          </p:cNvPr>
          <p:cNvSpPr/>
          <p:nvPr/>
        </p:nvSpPr>
        <p:spPr>
          <a:xfrm>
            <a:off x="162962" y="809384"/>
            <a:ext cx="117583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670D40"/>
                </a:solidFill>
                <a:latin typeface="Arial Narrow" panose="020B0606020202030204" pitchFamily="34" charset="0"/>
              </a:rPr>
              <a:t>Київський національний університет технологій та </a:t>
            </a:r>
            <a:r>
              <a:rPr lang="uk-UA" b="1" dirty="0" smtClean="0">
                <a:solidFill>
                  <a:srgbClr val="670D40"/>
                </a:solidFill>
                <a:latin typeface="Arial Narrow" panose="020B0606020202030204" pitchFamily="34" charset="0"/>
              </a:rPr>
              <a:t>дизайну</a:t>
            </a:r>
            <a:endParaRPr lang="en-US" b="1" dirty="0" smtClean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endParaRPr lang="en-US" b="1" dirty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endParaRPr lang="uk-UA" b="1" dirty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uk-UA" sz="1600" b="1" dirty="0">
                <a:solidFill>
                  <a:srgbClr val="670D40"/>
                </a:solidFill>
                <a:latin typeface="Arial Narrow" panose="020B0606020202030204" pitchFamily="34" charset="0"/>
              </a:rPr>
              <a:t>Модуль Жана Моне  «Роль захисту споживачів фінансових послуг для фінансової стабільності в цифрову епоху: європейські підходи</a:t>
            </a:r>
            <a:r>
              <a:rPr lang="uk-UA" sz="1600" b="1" dirty="0" smtClean="0">
                <a:solidFill>
                  <a:srgbClr val="670D40"/>
                </a:solidFill>
                <a:latin typeface="Arial Narrow" panose="020B0606020202030204" pitchFamily="34" charset="0"/>
              </a:rPr>
              <a:t>»</a:t>
            </a:r>
            <a:endParaRPr lang="uk-UA" sz="1600" b="1" dirty="0">
              <a:solidFill>
                <a:srgbClr val="670D4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AD219A9D-794B-482F-AB1A-0A90F16E3467}"/>
              </a:ext>
            </a:extLst>
          </p:cNvPr>
          <p:cNvSpPr/>
          <p:nvPr/>
        </p:nvSpPr>
        <p:spPr>
          <a:xfrm>
            <a:off x="521109" y="2623142"/>
            <a:ext cx="1114978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600" b="1" dirty="0">
                <a:solidFill>
                  <a:srgbClr val="670D40"/>
                </a:solidFill>
                <a:latin typeface="Arial Narrow" panose="020B0606020202030204" pitchFamily="34" charset="0"/>
              </a:rPr>
              <a:t>Вплив політики </a:t>
            </a:r>
          </a:p>
          <a:p>
            <a:pPr algn="ctr"/>
            <a:r>
              <a:rPr lang="uk-UA" sz="4600" b="1" dirty="0">
                <a:solidFill>
                  <a:srgbClr val="670D40"/>
                </a:solidFill>
                <a:latin typeface="Arial Narrow" panose="020B0606020202030204" pitchFamily="34" charset="0"/>
              </a:rPr>
              <a:t>захисту прав споживачів фінансових послуг</a:t>
            </a:r>
          </a:p>
          <a:p>
            <a:pPr algn="ctr"/>
            <a:r>
              <a:rPr lang="uk-UA" sz="4600" b="1" dirty="0">
                <a:solidFill>
                  <a:srgbClr val="670D40"/>
                </a:solidFill>
                <a:latin typeface="Arial Narrow" panose="020B0606020202030204" pitchFamily="34" charset="0"/>
              </a:rPr>
              <a:t>на фінансову стабільність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76D72FCC-6008-4C67-8735-75D028068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249" y="4839133"/>
            <a:ext cx="433209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uk-UA" sz="1600" b="1" i="1" dirty="0">
                <a:latin typeface="Arial Narrow" panose="020B0606020202030204" pitchFamily="34" charset="0"/>
              </a:rPr>
              <a:t>Доктор економічних наук, професор</a:t>
            </a:r>
          </a:p>
          <a:p>
            <a:pPr algn="l"/>
            <a:r>
              <a:rPr lang="ru-RU" sz="2400" i="1" dirty="0" err="1" smtClean="0">
                <a:latin typeface="Arial Narrow" panose="020B0606020202030204" pitchFamily="34" charset="0"/>
              </a:rPr>
              <a:t>Ірина</a:t>
            </a:r>
            <a:r>
              <a:rPr lang="ru-RU" sz="2400" i="1" dirty="0" smtClean="0">
                <a:latin typeface="Arial Narrow" panose="020B0606020202030204" pitchFamily="34" charset="0"/>
              </a:rPr>
              <a:t> Тарасенко</a:t>
            </a:r>
          </a:p>
          <a:p>
            <a:r>
              <a:rPr lang="uk-UA" sz="1600" b="1" i="1" dirty="0" smtClean="0">
                <a:latin typeface="Arial Narrow" panose="020B0606020202030204" pitchFamily="34" charset="0"/>
              </a:rPr>
              <a:t>Кандидат  </a:t>
            </a:r>
            <a:r>
              <a:rPr lang="uk-UA" sz="1600" b="1" i="1" dirty="0">
                <a:latin typeface="Arial Narrow" panose="020B0606020202030204" pitchFamily="34" charset="0"/>
              </a:rPr>
              <a:t>економічних наук, </a:t>
            </a:r>
            <a:r>
              <a:rPr lang="uk-UA" sz="1600" b="1" i="1" dirty="0" smtClean="0">
                <a:latin typeface="Arial Narrow" panose="020B0606020202030204" pitchFamily="34" charset="0"/>
              </a:rPr>
              <a:t>доцент</a:t>
            </a:r>
            <a:endParaRPr lang="uk-UA" sz="1600" b="1" i="1" dirty="0">
              <a:latin typeface="Arial Narrow" panose="020B0606020202030204" pitchFamily="34" charset="0"/>
            </a:endParaRPr>
          </a:p>
          <a:p>
            <a:r>
              <a:rPr lang="ru-RU" sz="2400" i="1" dirty="0" err="1" smtClean="0">
                <a:latin typeface="Arial Narrow" panose="020B0606020202030204" pitchFamily="34" charset="0"/>
              </a:rPr>
              <a:t>Антоніна</a:t>
            </a:r>
            <a:r>
              <a:rPr lang="ru-RU" sz="2400" i="1" dirty="0" smtClean="0">
                <a:latin typeface="Arial Narrow" panose="020B0606020202030204" pitchFamily="34" charset="0"/>
              </a:rPr>
              <a:t> </a:t>
            </a:r>
            <a:r>
              <a:rPr lang="ru-RU" sz="2400" i="1" dirty="0" err="1" smtClean="0">
                <a:latin typeface="Arial Narrow" panose="020B0606020202030204" pitchFamily="34" charset="0"/>
              </a:rPr>
              <a:t>Вергун</a:t>
            </a:r>
            <a:endParaRPr lang="ru-RU" sz="2400" i="1" dirty="0">
              <a:latin typeface="Arial Narrow" panose="020B0606020202030204" pitchFamily="34" charset="0"/>
            </a:endParaRPr>
          </a:p>
          <a:p>
            <a:pPr algn="l"/>
            <a:endParaRPr lang="ru-RU" sz="2400" i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With the support of the Erasmus+ Programme of the European Union logo with text on the right">
            <a:extLst>
              <a:ext uri="{FF2B5EF4-FFF2-40B4-BE49-F238E27FC236}">
                <a16:creationId xmlns:a16="http://schemas.microsoft.com/office/drawing/2014/main" xmlns="" id="{27EAA1D6-2B45-4262-86F0-5176631820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5"/>
            <a:ext cx="445579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8A9FC0E-3F46-4291-8D44-926170CA26AD}"/>
              </a:ext>
            </a:extLst>
          </p:cNvPr>
          <p:cNvSpPr/>
          <p:nvPr/>
        </p:nvSpPr>
        <p:spPr>
          <a:xfrm>
            <a:off x="521108" y="6273018"/>
            <a:ext cx="11149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670D40"/>
                </a:solidFill>
                <a:latin typeface="Arial Narrow" panose="020B0606020202030204" pitchFamily="34" charset="0"/>
              </a:rPr>
              <a:t>2022</a:t>
            </a:r>
            <a:r>
              <a:rPr lang="ru-RU" sz="2400" b="1" i="1" dirty="0" smtClean="0">
                <a:solidFill>
                  <a:srgbClr val="670D4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i="1" dirty="0">
                <a:solidFill>
                  <a:srgbClr val="670D40"/>
                </a:solidFill>
                <a:latin typeface="Arial Narrow" panose="020B0606020202030204" pitchFamily="34" charset="0"/>
              </a:rPr>
              <a:t>р., </a:t>
            </a:r>
            <a:r>
              <a:rPr lang="ru-RU" sz="2400" b="1" i="1" dirty="0" err="1">
                <a:solidFill>
                  <a:srgbClr val="670D40"/>
                </a:solidFill>
                <a:latin typeface="Arial Narrow" panose="020B0606020202030204" pitchFamily="34" charset="0"/>
              </a:rPr>
              <a:t>Київ</a:t>
            </a:r>
            <a:endParaRPr lang="uk-UA" sz="2400" b="1" i="1" dirty="0">
              <a:solidFill>
                <a:srgbClr val="670D4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4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77B6C323-C2B7-400A-87CD-754AD9B3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10" y="663164"/>
            <a:ext cx="1114978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marL="628650" indent="-628650"/>
            <a:r>
              <a:rPr lang="uk-UA" sz="2800" dirty="0">
                <a:latin typeface="Arial Narrow" panose="020B0606020202030204" pitchFamily="34" charset="0"/>
              </a:rPr>
              <a:t>1. Політика захисту прав споживачів фінансових послуг: чи потрібна вона?</a:t>
            </a:r>
          </a:p>
          <a:p>
            <a:pPr marL="628650" indent="-628650"/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2. Фінансова стабільність: як формується?</a:t>
            </a:r>
          </a:p>
          <a:p>
            <a:pPr marL="361950" indent="-361950"/>
            <a:r>
              <a:rPr lang="uk-UA" sz="2800" dirty="0">
                <a:latin typeface="Arial Narrow" panose="020B0606020202030204" pitchFamily="34" charset="0"/>
              </a:rPr>
              <a:t>3. Як поведінка споживачів фінансових послуг впливає на формування фінансової стабільності?</a:t>
            </a:r>
          </a:p>
        </p:txBody>
      </p:sp>
    </p:spTree>
    <p:extLst>
      <p:ext uri="{BB962C8B-B14F-4D97-AF65-F5344CB8AC3E}">
        <p14:creationId xmlns:p14="http://schemas.microsoft.com/office/powerpoint/2010/main" val="132458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1">
            <a:extLst>
              <a:ext uri="{FF2B5EF4-FFF2-40B4-BE49-F238E27FC236}">
                <a16:creationId xmlns:a16="http://schemas.microsoft.com/office/drawing/2014/main" xmlns="" id="{043353C0-A3E3-48FB-A4C6-4D9416F2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02423"/>
            <a:ext cx="121920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400" b="1" i="1" dirty="0">
                <a:latin typeface="Arial Narrow" panose="020B0606020202030204" pitchFamily="34" charset="0"/>
              </a:rPr>
              <a:t>Умови досягнення фінансової стабільності</a:t>
            </a:r>
            <a:endParaRPr lang="ru-RU" sz="2400" b="1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xmlns="" id="{88465611-318C-4237-BA1A-DD6A4C33C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6130"/>
              </p:ext>
            </p:extLst>
          </p:nvPr>
        </p:nvGraphicFramePr>
        <p:xfrm>
          <a:off x="838199" y="790575"/>
          <a:ext cx="10220324" cy="3581401"/>
        </p:xfrm>
        <a:graphic>
          <a:graphicData uri="http://schemas.openxmlformats.org/drawingml/2006/table">
            <a:tbl>
              <a:tblPr/>
              <a:tblGrid>
                <a:gridCol w="2555081">
                  <a:extLst>
                    <a:ext uri="{9D8B030D-6E8A-4147-A177-3AD203B41FA5}">
                      <a16:colId xmlns:a16="http://schemas.microsoft.com/office/drawing/2014/main" xmlns="" val="386870579"/>
                    </a:ext>
                  </a:extLst>
                </a:gridCol>
                <a:gridCol w="2555081">
                  <a:extLst>
                    <a:ext uri="{9D8B030D-6E8A-4147-A177-3AD203B41FA5}">
                      <a16:colId xmlns:a16="http://schemas.microsoft.com/office/drawing/2014/main" xmlns="" val="162593302"/>
                    </a:ext>
                  </a:extLst>
                </a:gridCol>
                <a:gridCol w="2555081">
                  <a:extLst>
                    <a:ext uri="{9D8B030D-6E8A-4147-A177-3AD203B41FA5}">
                      <a16:colId xmlns:a16="http://schemas.microsoft.com/office/drawing/2014/main" xmlns="" val="2440222329"/>
                    </a:ext>
                  </a:extLst>
                </a:gridCol>
                <a:gridCol w="2555081">
                  <a:extLst>
                    <a:ext uri="{9D8B030D-6E8A-4147-A177-3AD203B41FA5}">
                      <a16:colId xmlns:a16="http://schemas.microsoft.com/office/drawing/2014/main" xmlns="" val="4067937987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660033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Надійність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Прозорість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Ефективність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78997"/>
                  </a:ext>
                </a:extLst>
              </a:tr>
              <a:tr h="134302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Органи фінансового регулювання та  нагляду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6600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Здійснення неупередженого фінансового регулювання та нагляду</a:t>
                      </a:r>
                      <a:endParaRPr lang="ru-RU" sz="1600" dirty="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6600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Множинність механізмів підзвітності органу фінансового регулювання нагляду</a:t>
                      </a:r>
                      <a:endParaRPr lang="ru-RU" sz="1600" dirty="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6600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Оптимальність обсягу витрат на забезпечення діяльності та відповідальність</a:t>
                      </a:r>
                      <a:endParaRPr lang="ru-RU" sz="1600" dirty="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219271"/>
                  </a:ext>
                </a:extLst>
              </a:tr>
              <a:tr h="89535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Фінансові установи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6600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Адекватність капіталу та прийнятих ризиків</a:t>
                      </a:r>
                      <a:endParaRPr lang="ru-RU" sz="1600" dirty="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6600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Повнота та відкритість інформації про діяльність</a:t>
                      </a:r>
                      <a:endParaRPr lang="ru-RU" sz="1600" dirty="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6600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Підвищення і максимізація ринкової вартості</a:t>
                      </a:r>
                      <a:endParaRPr lang="ru-RU" sz="1600" dirty="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924996"/>
                  </a:ext>
                </a:extLst>
              </a:tr>
              <a:tr h="89535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chemeClr val="bg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Фінансовий сектор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6600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Здатність абсорбувати фінансово-економічні шоки і потрясіння</a:t>
                      </a:r>
                      <a:endParaRPr lang="ru-RU" sz="160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6600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Вільний доступ усіх учасників до ринкової інформації</a:t>
                      </a:r>
                      <a:endParaRPr lang="ru-RU" sz="160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6600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Підвищення рівня конкуренції та фінансового розвитку</a:t>
                      </a:r>
                      <a:endParaRPr lang="ru-RU" sz="1600" dirty="0">
                        <a:solidFill>
                          <a:srgbClr val="6600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69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45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ext Box 6">
            <a:extLst>
              <a:ext uri="{FF2B5EF4-FFF2-40B4-BE49-F238E27FC236}">
                <a16:creationId xmlns:a16="http://schemas.microsoft.com/office/drawing/2014/main" xmlns="" id="{931111E7-A0F7-4643-85D0-4196917BE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901600"/>
              </p:ext>
            </p:extLst>
          </p:nvPr>
        </p:nvGraphicFramePr>
        <p:xfrm>
          <a:off x="1995810" y="1095844"/>
          <a:ext cx="8200380" cy="422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91">
            <a:extLst>
              <a:ext uri="{FF2B5EF4-FFF2-40B4-BE49-F238E27FC236}">
                <a16:creationId xmlns:a16="http://schemas.microsoft.com/office/drawing/2014/main" xmlns="" id="{043353C0-A3E3-48FB-A4C6-4D9416F2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Особливості фінансової стабільності як стану фінансового сектору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2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1">
            <a:extLst>
              <a:ext uri="{FF2B5EF4-FFF2-40B4-BE49-F238E27FC236}">
                <a16:creationId xmlns:a16="http://schemas.microsoft.com/office/drawing/2014/main" xmlns="" id="{043353C0-A3E3-48FB-A4C6-4D9416F2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02423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Фактори зараження системним ризиком фінансового сектору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xmlns="" id="{88465611-318C-4237-BA1A-DD6A4C33C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52859"/>
              </p:ext>
            </p:extLst>
          </p:nvPr>
        </p:nvGraphicFramePr>
        <p:xfrm>
          <a:off x="838199" y="790575"/>
          <a:ext cx="10810876" cy="4583431"/>
        </p:xfrm>
        <a:graphic>
          <a:graphicData uri="http://schemas.openxmlformats.org/drawingml/2006/table">
            <a:tbl>
              <a:tblPr/>
              <a:tblGrid>
                <a:gridCol w="2702719">
                  <a:extLst>
                    <a:ext uri="{9D8B030D-6E8A-4147-A177-3AD203B41FA5}">
                      <a16:colId xmlns:a16="http://schemas.microsoft.com/office/drawing/2014/main" xmlns="" val="386870579"/>
                    </a:ext>
                  </a:extLst>
                </a:gridCol>
                <a:gridCol w="2702719">
                  <a:extLst>
                    <a:ext uri="{9D8B030D-6E8A-4147-A177-3AD203B41FA5}">
                      <a16:colId xmlns:a16="http://schemas.microsoft.com/office/drawing/2014/main" xmlns="" val="162593302"/>
                    </a:ext>
                  </a:extLst>
                </a:gridCol>
                <a:gridCol w="2702719">
                  <a:extLst>
                    <a:ext uri="{9D8B030D-6E8A-4147-A177-3AD203B41FA5}">
                      <a16:colId xmlns:a16="http://schemas.microsoft.com/office/drawing/2014/main" xmlns="" val="2440222329"/>
                    </a:ext>
                  </a:extLst>
                </a:gridCol>
                <a:gridCol w="2702719">
                  <a:extLst>
                    <a:ext uri="{9D8B030D-6E8A-4147-A177-3AD203B41FA5}">
                      <a16:colId xmlns:a16="http://schemas.microsoft.com/office/drawing/2014/main" xmlns="" val="4067937987"/>
                    </a:ext>
                  </a:extLst>
                </a:gridCol>
              </a:tblGrid>
              <a:tr h="447675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kern="1200" dirty="0">
                          <a:solidFill>
                            <a:schemeClr val="bg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ДЖЕРЕЛА ЗАРАЖЕННЯ</a:t>
                      </a:r>
                      <a:endParaRPr lang="uk-UA" sz="1400" b="1" i="1" kern="1200" dirty="0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b="1" i="1" kern="1200" dirty="0">
                          <a:solidFill>
                            <a:schemeClr val="bg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ЕЛЕМЕНТИ, СХИЛЬНІ ДО ЗАРАЖЕННЯ</a:t>
                      </a:r>
                      <a:endParaRPr lang="uk-UA" sz="1400" b="1" i="1" kern="1200" dirty="0">
                        <a:solidFill>
                          <a:schemeClr val="bg1"/>
                        </a:solidFill>
                        <a:latin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78997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660033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i="1" kern="1200" dirty="0">
                          <a:solidFill>
                            <a:schemeClr val="bg1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Фінансові установи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i="1" kern="1200" dirty="0">
                          <a:solidFill>
                            <a:schemeClr val="bg1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Фінансові ринки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i="1" kern="1200" dirty="0">
                          <a:solidFill>
                            <a:schemeClr val="bg1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Інфраструктура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065768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i="1" kern="1200" dirty="0">
                          <a:solidFill>
                            <a:schemeClr val="bg1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Економічні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нестача ліквідності, втрата основного капіталу, зниження майбутніх доходів, підвищення левериджу, розширення і скорочення кредитування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кількість і сума неопрацьованих транзакцій, зміна “глибини” ринку (вартості активів в обороті), підвищення </a:t>
                      </a:r>
                      <a:r>
                        <a:rPr lang="uk-UA" sz="1400" kern="1200" dirty="0" err="1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спредів</a:t>
                      </a:r>
                      <a:r>
                        <a:rPr lang="uk-UA" sz="1400" kern="1200" dirty="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 і </a:t>
                      </a:r>
                      <a:r>
                        <a:rPr lang="uk-UA" sz="1400" kern="1200" dirty="0" err="1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волатильності</a:t>
                      </a:r>
                      <a:endParaRPr lang="uk-UA" sz="1400" kern="1200" dirty="0">
                        <a:solidFill>
                          <a:srgbClr val="660033"/>
                        </a:solidFill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ділова активність, рівень споживання, рівень цін на фінансові активи та на ринку нерухомості, рівень безробіття, рівень доступу до фінансових послуг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219271"/>
                  </a:ext>
                </a:extLst>
              </a:tr>
              <a:tr h="855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i="1" kern="1200" dirty="0">
                          <a:solidFill>
                            <a:schemeClr val="bg1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Ризики, що приймаються, та практика їх зниження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оцінка достатності капіталу, виходячи із ризиків (кредитного, ринкового, операційного), наявність буферів ліквідності, участь в системі гарантування вкладів і депозитів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недоліки у функціонуванні (неорганізований ринок, ризики центрального контрагента, </a:t>
                      </a:r>
                      <a:r>
                        <a:rPr lang="uk-UA" sz="1400" kern="1200" dirty="0" err="1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хедж</a:t>
                      </a:r>
                      <a:r>
                        <a:rPr lang="uk-UA" sz="1400" kern="1200" dirty="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-фондів), критична залежність від інших ринків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рівень забезпеченої заборгованості, рівень дефолтів у нефінансовому секторі, потенційний рівень втрат від банкрутств домашніх господарств та нефінансового сектору, ступінь охоплення і достатність фінансових ресурсів в системі гарантування вкладів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9924996"/>
                  </a:ext>
                </a:extLst>
              </a:tr>
              <a:tr h="89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i="1" kern="1200" dirty="0">
                          <a:solidFill>
                            <a:schemeClr val="bg1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Інформаційні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15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“набіги” вкладників, негативна інформація про фінансову установу в ЗМІ, зниження рейтингу фінансової установи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зниження вартості активів, зниження довіри до ринку з боку інвесторів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660033"/>
                          </a:solidFill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чутки, паніка, схильність до колективної поведінки учасників ринку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69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76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1">
            <a:extLst>
              <a:ext uri="{FF2B5EF4-FFF2-40B4-BE49-F238E27FC236}">
                <a16:creationId xmlns:a16="http://schemas.microsoft.com/office/drawing/2014/main" xmlns="" id="{043353C0-A3E3-48FB-A4C6-4D9416F2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Джерела системного ризику фінансового сектору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3CCF69FD-A184-46B3-B76F-45340BDDE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5124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39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77B6C323-C2B7-400A-87CD-754AD9B3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10" y="663164"/>
            <a:ext cx="1114978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marL="628650" indent="-628650"/>
            <a:r>
              <a:rPr lang="uk-UA" sz="2800" dirty="0">
                <a:latin typeface="Arial Narrow" panose="020B0606020202030204" pitchFamily="34" charset="0"/>
              </a:rPr>
              <a:t>1. Політика захисту прав споживачів фінансових послуг: чи потрібна вона?</a:t>
            </a:r>
          </a:p>
          <a:p>
            <a:pPr marL="628650" indent="-628650"/>
            <a:r>
              <a:rPr lang="uk-UA" sz="2800" dirty="0">
                <a:latin typeface="Arial Narrow" panose="020B0606020202030204" pitchFamily="34" charset="0"/>
              </a:rPr>
              <a:t>2. Фінансова стабільність: як формується?</a:t>
            </a:r>
          </a:p>
          <a:p>
            <a:pPr marL="361950" indent="-361950"/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3. Як поведінка споживачів фінансових послуг впливає на формування фінансової стабільності?</a:t>
            </a:r>
          </a:p>
        </p:txBody>
      </p:sp>
    </p:spTree>
    <p:extLst>
      <p:ext uri="{BB962C8B-B14F-4D97-AF65-F5344CB8AC3E}">
        <p14:creationId xmlns:p14="http://schemas.microsoft.com/office/powerpoint/2010/main" val="152692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1">
            <a:extLst>
              <a:ext uri="{FF2B5EF4-FFF2-40B4-BE49-F238E27FC236}">
                <a16:creationId xmlns:a16="http://schemas.microsoft.com/office/drawing/2014/main" xmlns="" id="{043353C0-A3E3-48FB-A4C6-4D9416F2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4003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Модель поведінки споживачів фінансових послуг та її вплив на фінансовий сектор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3CCF69FD-A184-46B3-B76F-45340BDDE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222631"/>
              </p:ext>
            </p:extLst>
          </p:nvPr>
        </p:nvGraphicFramePr>
        <p:xfrm>
          <a:off x="650875" y="66675"/>
          <a:ext cx="8128000" cy="629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xmlns="" id="{6ED6C488-4E47-4C96-BC24-F921C65EDA7C}"/>
              </a:ext>
            </a:extLst>
          </p:cNvPr>
          <p:cNvSpPr/>
          <p:nvPr/>
        </p:nvSpPr>
        <p:spPr>
          <a:xfrm>
            <a:off x="8572500" y="1762125"/>
            <a:ext cx="3203575" cy="3095625"/>
          </a:xfrm>
          <a:prstGeom prst="roundRect">
            <a:avLst>
              <a:gd name="adj" fmla="val 7129"/>
            </a:avLst>
          </a:prstGeom>
          <a:solidFill>
            <a:srgbClr val="5F15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Трансформація поведінки окремих споживачів в колективну поведінку</a:t>
            </a:r>
          </a:p>
        </p:txBody>
      </p:sp>
    </p:spTree>
    <p:extLst>
      <p:ext uri="{BB962C8B-B14F-4D97-AF65-F5344CB8AC3E}">
        <p14:creationId xmlns:p14="http://schemas.microsoft.com/office/powerpoint/2010/main" val="331203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D02EED1-000E-4C12-A538-E3BC4D174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17917" r="21874" b="13472"/>
          <a:stretch/>
        </p:blipFill>
        <p:spPr>
          <a:xfrm>
            <a:off x="2143125" y="171449"/>
            <a:ext cx="7905750" cy="5277623"/>
          </a:xfrm>
          <a:prstGeom prst="rect">
            <a:avLst/>
          </a:prstGeom>
        </p:spPr>
      </p:pic>
      <p:sp>
        <p:nvSpPr>
          <p:cNvPr id="4" name="Text Box 91">
            <a:extLst>
              <a:ext uri="{FF2B5EF4-FFF2-40B4-BE49-F238E27FC236}">
                <a16:creationId xmlns:a16="http://schemas.microsoft.com/office/drawing/2014/main" xmlns="" id="{D664C147-2EB9-49CF-8AF8-D0FFF1838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Предмет звернень споживачів фінансових послуг до НБУ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sp>
        <p:nvSpPr>
          <p:cNvPr id="5" name="Text Box 91">
            <a:extLst>
              <a:ext uri="{FF2B5EF4-FFF2-40B4-BE49-F238E27FC236}">
                <a16:creationId xmlns:a16="http://schemas.microsoft.com/office/drawing/2014/main" xmlns="" id="{BD1159B1-02FA-47DD-80F0-31FC4C48D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4" y="5449072"/>
            <a:ext cx="7905751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indent="85725" eaLnBrk="1" hangingPunct="1"/>
            <a:r>
              <a:rPr lang="uk-UA" sz="1200" b="1" i="1" dirty="0">
                <a:latin typeface="Arial Narrow" panose="020B0606020202030204" pitchFamily="34" charset="0"/>
              </a:rPr>
              <a:t>Джерело: НБУ</a:t>
            </a:r>
            <a:endParaRPr lang="ru-RU" sz="12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6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557B8DD-8C4C-4936-B5BF-1B3EC47C1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3" t="14331" r="20269" b="16511"/>
          <a:stretch/>
        </p:blipFill>
        <p:spPr>
          <a:xfrm>
            <a:off x="1138237" y="531168"/>
            <a:ext cx="9915526" cy="5029200"/>
          </a:xfrm>
          <a:prstGeom prst="rect">
            <a:avLst/>
          </a:prstGeom>
        </p:spPr>
      </p:pic>
      <p:sp>
        <p:nvSpPr>
          <p:cNvPr id="3" name="Text Box 91">
            <a:extLst>
              <a:ext uri="{FF2B5EF4-FFF2-40B4-BE49-F238E27FC236}">
                <a16:creationId xmlns:a16="http://schemas.microsoft.com/office/drawing/2014/main" xmlns="" id="{B07769E9-3583-4D77-B90F-854C1E5B7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Фінансова інклюзія як запорука фінансового розвитку та фінансової стабільності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572491F3-576C-4DE7-95BE-DD576928E28D}"/>
              </a:ext>
            </a:extLst>
          </p:cNvPr>
          <p:cNvSpPr/>
          <p:nvPr/>
        </p:nvSpPr>
        <p:spPr>
          <a:xfrm>
            <a:off x="10520363" y="5141678"/>
            <a:ext cx="4572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 Box 91">
            <a:extLst>
              <a:ext uri="{FF2B5EF4-FFF2-40B4-BE49-F238E27FC236}">
                <a16:creationId xmlns:a16="http://schemas.microsoft.com/office/drawing/2014/main" xmlns="" id="{CAF91D59-CD1E-464D-91BF-DF8D378E4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7" y="5560368"/>
            <a:ext cx="9915526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indent="85725" eaLnBrk="1" hangingPunct="1"/>
            <a:r>
              <a:rPr lang="uk-UA" sz="1200" b="1" i="1" dirty="0">
                <a:latin typeface="Arial Narrow" panose="020B0606020202030204" pitchFamily="34" charset="0"/>
              </a:rPr>
              <a:t>Джерело: НБУ</a:t>
            </a:r>
            <a:endParaRPr lang="ru-RU" sz="12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7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1">
            <a:extLst>
              <a:ext uri="{FF2B5EF4-FFF2-40B4-BE49-F238E27FC236}">
                <a16:creationId xmlns:a16="http://schemas.microsoft.com/office/drawing/2014/main" xmlns="" id="{07385639-2F8B-451F-85C3-874CC5FC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904" y="5057775"/>
            <a:ext cx="9956192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indent="85725" eaLnBrk="1" hangingPunct="1"/>
            <a:r>
              <a:rPr lang="uk-UA" sz="1200" b="1" i="1" dirty="0">
                <a:latin typeface="Arial Narrow" panose="020B0606020202030204" pitchFamily="34" charset="0"/>
              </a:rPr>
              <a:t>Джерело: НБУ</a:t>
            </a:r>
            <a:endParaRPr lang="ru-RU" sz="1200" b="1" i="1" dirty="0">
              <a:latin typeface="Arial Narrow" panose="020B0606020202030204" pitchFamily="34" charset="0"/>
            </a:endParaRPr>
          </a:p>
        </p:txBody>
      </p:sp>
      <p:sp>
        <p:nvSpPr>
          <p:cNvPr id="7" name="Text Box 91">
            <a:extLst>
              <a:ext uri="{FF2B5EF4-FFF2-40B4-BE49-F238E27FC236}">
                <a16:creationId xmlns:a16="http://schemas.microsoft.com/office/drawing/2014/main" xmlns="" id="{9154ACF1-0C18-4EBA-8DBB-612E1A1A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Стратегічні цілі Національного банку України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FD0E26-5E8F-4BE9-BDE0-82E8C7A6B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7" t="24583" r="24688" b="29444"/>
          <a:stretch/>
        </p:blipFill>
        <p:spPr>
          <a:xfrm>
            <a:off x="1117903" y="493887"/>
            <a:ext cx="9956191" cy="45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77B6C323-C2B7-400A-87CD-754AD9B3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10" y="663164"/>
            <a:ext cx="1114978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marL="628650" indent="-628650"/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1. Політика захисту прав споживачів фінансових послуг: чи потрібна вона?</a:t>
            </a:r>
          </a:p>
          <a:p>
            <a:pPr marL="628650" indent="-628650"/>
            <a:r>
              <a:rPr lang="uk-UA" sz="2800" dirty="0">
                <a:latin typeface="Arial Narrow" panose="020B0606020202030204" pitchFamily="34" charset="0"/>
              </a:rPr>
              <a:t>2. Фінансова стабільність: як формується?</a:t>
            </a:r>
          </a:p>
          <a:p>
            <a:pPr marL="361950" indent="-361950"/>
            <a:r>
              <a:rPr lang="uk-UA" sz="2800" dirty="0">
                <a:latin typeface="Arial Narrow" panose="020B0606020202030204" pitchFamily="34" charset="0"/>
              </a:rPr>
              <a:t>3. Як поведінка споживачів фінансових послуг впливає на формування фінансової стабільності?</a:t>
            </a:r>
          </a:p>
          <a:p>
            <a:pPr algn="l"/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97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2912CB-B9FD-4CB5-BDAD-D6FA48818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1" t="33333" r="21328" b="21806"/>
          <a:stretch/>
        </p:blipFill>
        <p:spPr>
          <a:xfrm>
            <a:off x="1117904" y="809625"/>
            <a:ext cx="9956192" cy="4248150"/>
          </a:xfrm>
          <a:prstGeom prst="rect">
            <a:avLst/>
          </a:prstGeom>
        </p:spPr>
      </p:pic>
      <p:sp>
        <p:nvSpPr>
          <p:cNvPr id="6" name="Text Box 91">
            <a:extLst>
              <a:ext uri="{FF2B5EF4-FFF2-40B4-BE49-F238E27FC236}">
                <a16:creationId xmlns:a16="http://schemas.microsoft.com/office/drawing/2014/main" xmlns="" id="{07385639-2F8B-451F-85C3-874CC5FC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904" y="5057775"/>
            <a:ext cx="9956192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indent="85725" eaLnBrk="1" hangingPunct="1"/>
            <a:r>
              <a:rPr lang="uk-UA" sz="1200" b="1" i="1" dirty="0">
                <a:latin typeface="Arial Narrow" panose="020B0606020202030204" pitchFamily="34" charset="0"/>
              </a:rPr>
              <a:t>Джерело: НБУ</a:t>
            </a:r>
            <a:endParaRPr lang="ru-RU" sz="1200" b="1" i="1" dirty="0">
              <a:latin typeface="Arial Narrow" panose="020B0606020202030204" pitchFamily="34" charset="0"/>
            </a:endParaRPr>
          </a:p>
        </p:txBody>
      </p:sp>
      <p:sp>
        <p:nvSpPr>
          <p:cNvPr id="7" name="Text Box 91">
            <a:extLst>
              <a:ext uri="{FF2B5EF4-FFF2-40B4-BE49-F238E27FC236}">
                <a16:creationId xmlns:a16="http://schemas.microsoft.com/office/drawing/2014/main" xmlns="" id="{9154ACF1-0C18-4EBA-8DBB-612E1A1A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Контекст формування стратегічних цілей Національного банку України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1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4C78F9-5DB1-4B9D-ABAC-627BFA5D6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31111" r="25546" b="17639"/>
          <a:stretch/>
        </p:blipFill>
        <p:spPr>
          <a:xfrm>
            <a:off x="504824" y="847725"/>
            <a:ext cx="5476875" cy="3733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30F12C-B012-4D46-8C26-D8B268C08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9" t="14584" r="25547" b="32917"/>
          <a:stretch/>
        </p:blipFill>
        <p:spPr>
          <a:xfrm>
            <a:off x="5981699" y="847725"/>
            <a:ext cx="5476875" cy="3733800"/>
          </a:xfrm>
          <a:prstGeom prst="rect">
            <a:avLst/>
          </a:prstGeom>
        </p:spPr>
      </p:pic>
      <p:sp>
        <p:nvSpPr>
          <p:cNvPr id="8" name="Text Box 91">
            <a:extLst>
              <a:ext uri="{FF2B5EF4-FFF2-40B4-BE49-F238E27FC236}">
                <a16:creationId xmlns:a16="http://schemas.microsoft.com/office/drawing/2014/main" xmlns="" id="{0A918622-0621-41AD-9880-549EAF4D2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4" y="4581525"/>
            <a:ext cx="10953750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indent="85725" eaLnBrk="1" hangingPunct="1"/>
            <a:r>
              <a:rPr lang="uk-UA" sz="1200" b="1" i="1" dirty="0">
                <a:latin typeface="Arial Narrow" panose="020B0606020202030204" pitchFamily="34" charset="0"/>
              </a:rPr>
              <a:t>Джерело: НБУ</a:t>
            </a:r>
            <a:endParaRPr lang="ru-RU" sz="1200" b="1" i="1" dirty="0">
              <a:latin typeface="Arial Narrow" panose="020B0606020202030204" pitchFamily="34" charset="0"/>
            </a:endParaRPr>
          </a:p>
        </p:txBody>
      </p:sp>
      <p:sp>
        <p:nvSpPr>
          <p:cNvPr id="9" name="Text Box 91">
            <a:extLst>
              <a:ext uri="{FF2B5EF4-FFF2-40B4-BE49-F238E27FC236}">
                <a16:creationId xmlns:a16="http://schemas.microsoft.com/office/drawing/2014/main" xmlns="" id="{EA977CC1-2E01-4FD5-B325-A4A3EE2A8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000" b="1" i="1" dirty="0">
                <a:latin typeface="Arial Narrow" panose="020B0606020202030204" pitchFamily="34" charset="0"/>
              </a:rPr>
              <a:t>Шляхи </a:t>
            </a:r>
            <a:r>
              <a:rPr lang="ru-RU" sz="2000" b="1" i="1" dirty="0" err="1">
                <a:latin typeface="Arial Narrow" panose="020B0606020202030204" pitchFamily="34" charset="0"/>
              </a:rPr>
              <a:t>досягнення</a:t>
            </a:r>
            <a:r>
              <a:rPr lang="ru-RU" sz="2000" b="1" i="1" dirty="0">
                <a:latin typeface="Arial Narrow" panose="020B0606020202030204" pitchFamily="34" charset="0"/>
              </a:rPr>
              <a:t> та </a:t>
            </a:r>
            <a:r>
              <a:rPr lang="ru-RU" sz="2000" b="1" i="1" dirty="0" err="1">
                <a:latin typeface="Arial Narrow" panose="020B0606020202030204" pitchFamily="34" charset="0"/>
              </a:rPr>
              <a:t>критерії</a:t>
            </a:r>
            <a:r>
              <a:rPr lang="ru-RU" sz="2000" b="1" i="1" dirty="0">
                <a:latin typeface="Arial Narrow" panose="020B0606020202030204" pitchFamily="34" charset="0"/>
              </a:rPr>
              <a:t> </a:t>
            </a:r>
            <a:r>
              <a:rPr lang="ru-RU" sz="2000" b="1" i="1" dirty="0" err="1">
                <a:latin typeface="Arial Narrow" panose="020B0606020202030204" pitchFamily="34" charset="0"/>
              </a:rPr>
              <a:t>успішності</a:t>
            </a:r>
            <a:r>
              <a:rPr lang="ru-RU" sz="2000" b="1" i="1" dirty="0">
                <a:latin typeface="Arial Narrow" panose="020B0606020202030204" pitchFamily="34" charset="0"/>
              </a:rPr>
              <a:t> </a:t>
            </a:r>
            <a:r>
              <a:rPr lang="ru-RU" sz="2000" b="1" i="1" dirty="0" err="1">
                <a:latin typeface="Arial Narrow" panose="020B0606020202030204" pitchFamily="34" charset="0"/>
              </a:rPr>
              <a:t>стратегічних</a:t>
            </a:r>
            <a:r>
              <a:rPr lang="ru-RU" sz="2000" b="1" i="1" dirty="0">
                <a:latin typeface="Arial Narrow" panose="020B0606020202030204" pitchFamily="34" charset="0"/>
              </a:rPr>
              <a:t> </a:t>
            </a:r>
            <a:r>
              <a:rPr lang="ru-RU" sz="2000" b="1" i="1" dirty="0" err="1">
                <a:latin typeface="Arial Narrow" panose="020B0606020202030204" pitchFamily="34" charset="0"/>
              </a:rPr>
              <a:t>цілей</a:t>
            </a:r>
            <a:r>
              <a:rPr lang="ru-RU" sz="2000" b="1" i="1" dirty="0">
                <a:latin typeface="Arial Narrow" panose="020B0606020202030204" pitchFamily="34" charset="0"/>
              </a:rPr>
              <a:t> </a:t>
            </a:r>
            <a:r>
              <a:rPr lang="ru-RU" sz="2000" b="1" i="1" dirty="0" err="1">
                <a:latin typeface="Arial Narrow" panose="020B0606020202030204" pitchFamily="34" charset="0"/>
              </a:rPr>
              <a:t>Національного</a:t>
            </a:r>
            <a:r>
              <a:rPr lang="ru-RU" sz="2000" b="1" i="1" dirty="0">
                <a:latin typeface="Arial Narrow" panose="020B0606020202030204" pitchFamily="34" charset="0"/>
              </a:rPr>
              <a:t> банку </a:t>
            </a:r>
            <a:r>
              <a:rPr lang="ru-RU" sz="2000" b="1" i="1" dirty="0" err="1">
                <a:latin typeface="Arial Narrow" panose="020B0606020202030204" pitchFamily="34" charset="0"/>
              </a:rPr>
              <a:t>України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4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18B4030B-ACCD-494A-9076-1006E07ADD90}"/>
              </a:ext>
            </a:extLst>
          </p:cNvPr>
          <p:cNvSpPr/>
          <p:nvPr/>
        </p:nvSpPr>
        <p:spPr>
          <a:xfrm>
            <a:off x="521109" y="1297632"/>
            <a:ext cx="11149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670D40"/>
                </a:solidFill>
                <a:latin typeface="Arial Narrow" panose="020B0606020202030204" pitchFamily="34" charset="0"/>
              </a:rPr>
              <a:t>Дякую за увагу!</a:t>
            </a:r>
          </a:p>
          <a:p>
            <a:pPr algn="ctr"/>
            <a:r>
              <a:rPr lang="uk-UA" sz="3200" b="1" dirty="0">
                <a:solidFill>
                  <a:srgbClr val="670D40"/>
                </a:solidFill>
                <a:latin typeface="Arial Narrow" panose="020B0606020202030204" pitchFamily="34" charset="0"/>
              </a:rPr>
              <a:t>До нових зустрічей!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0BEA3AD-C9BB-4CFE-BC6D-83A2F9B38A94}"/>
              </a:ext>
            </a:extLst>
          </p:cNvPr>
          <p:cNvSpPr/>
          <p:nvPr/>
        </p:nvSpPr>
        <p:spPr>
          <a:xfrm>
            <a:off x="521109" y="3305175"/>
            <a:ext cx="11149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70D40"/>
                </a:solidFill>
                <a:latin typeface="Arial Narrow" panose="020B0606020202030204" pitchFamily="34" charset="0"/>
              </a:rPr>
              <a:t>vergun.am@knutd.edu.ua</a:t>
            </a:r>
            <a:endParaRPr lang="en-US" sz="3200" b="1" dirty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endParaRPr lang="uk-UA" sz="3200" b="1" dirty="0">
              <a:solidFill>
                <a:srgbClr val="670D4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4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B2BE6EA0-37CC-4625-8982-8BF1AB091523}"/>
              </a:ext>
            </a:extLst>
          </p:cNvPr>
          <p:cNvSpPr/>
          <p:nvPr/>
        </p:nvSpPr>
        <p:spPr>
          <a:xfrm>
            <a:off x="1276350" y="1810691"/>
            <a:ext cx="3298727" cy="17226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endParaRPr lang="uk-UA" sz="2800" dirty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endParaRPr lang="uk-UA" sz="2800" dirty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endParaRPr lang="uk-UA" sz="2800" dirty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uk-UA" sz="2800" dirty="0">
                <a:solidFill>
                  <a:srgbClr val="670D40"/>
                </a:solidFill>
                <a:latin typeface="Arial Narrow" panose="020B0606020202030204" pitchFamily="34" charset="0"/>
              </a:rPr>
              <a:t>Знання споживачів</a:t>
            </a:r>
          </a:p>
          <a:p>
            <a:pPr algn="ctr"/>
            <a:r>
              <a:rPr lang="uk-UA" sz="2800" dirty="0">
                <a:solidFill>
                  <a:srgbClr val="670D40"/>
                </a:solidFill>
                <a:latin typeface="Arial Narrow" panose="020B0606020202030204" pitchFamily="34" charset="0"/>
              </a:rPr>
              <a:t>фінансових послуг</a:t>
            </a:r>
          </a:p>
          <a:p>
            <a:pPr algn="ctr"/>
            <a:endParaRPr lang="uk-UA" sz="2800" dirty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endParaRPr lang="uk-UA" sz="2800" dirty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endParaRPr lang="uk-UA" sz="2800" dirty="0">
              <a:solidFill>
                <a:srgbClr val="670D40"/>
              </a:solidFill>
              <a:latin typeface="Arial Narrow" panose="020B0606020202030204" pitchFamily="34" charset="0"/>
            </a:endParaRPr>
          </a:p>
          <a:p>
            <a:pPr algn="ctr"/>
            <a:endParaRPr lang="uk-UA" sz="2800" dirty="0">
              <a:solidFill>
                <a:srgbClr val="670D4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 Box 91">
            <a:extLst>
              <a:ext uri="{FF2B5EF4-FFF2-40B4-BE49-F238E27FC236}">
                <a16:creationId xmlns:a16="http://schemas.microsoft.com/office/drawing/2014/main" xmlns="" id="{DC649BA4-4BC4-4D0E-BE71-B2618BF52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Необхідність захисту прав споживачів фінансових послуг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A765DB52-6EC6-4DCB-83D6-6F1B56A52465}"/>
              </a:ext>
            </a:extLst>
          </p:cNvPr>
          <p:cNvSpPr/>
          <p:nvPr/>
        </p:nvSpPr>
        <p:spPr>
          <a:xfrm>
            <a:off x="7438931" y="1810691"/>
            <a:ext cx="3181444" cy="17226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670D40"/>
                </a:solidFill>
                <a:latin typeface="Arial Narrow" panose="020B0606020202030204" pitchFamily="34" charset="0"/>
              </a:rPr>
              <a:t>Розуміння фінансовими установами</a:t>
            </a:r>
          </a:p>
          <a:p>
            <a:pPr algn="ctr"/>
            <a:r>
              <a:rPr lang="uk-UA" sz="2800" dirty="0">
                <a:solidFill>
                  <a:srgbClr val="670D40"/>
                </a:solidFill>
                <a:latin typeface="Arial Narrow" panose="020B0606020202030204" pitchFamily="34" charset="0"/>
              </a:rPr>
              <a:t>фінансових продуктів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2056227A-13A4-49E1-B689-0E5ECFC817B5}"/>
              </a:ext>
            </a:extLst>
          </p:cNvPr>
          <p:cNvSpPr/>
          <p:nvPr/>
        </p:nvSpPr>
        <p:spPr>
          <a:xfrm>
            <a:off x="4317537" y="1104523"/>
            <a:ext cx="2905078" cy="2627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baseline="-25000" dirty="0">
                <a:solidFill>
                  <a:srgbClr val="670D40"/>
                </a:solidFill>
                <a:latin typeface="Arial Narrow" panose="020B0606020202030204" pitchFamily="34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210505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ext Box 6">
            <a:extLst>
              <a:ext uri="{FF2B5EF4-FFF2-40B4-BE49-F238E27FC236}">
                <a16:creationId xmlns:a16="http://schemas.microsoft.com/office/drawing/2014/main" xmlns="" id="{931111E7-A0F7-4643-85D0-4196917BE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731655"/>
              </p:ext>
            </p:extLst>
          </p:nvPr>
        </p:nvGraphicFramePr>
        <p:xfrm>
          <a:off x="1995810" y="1095844"/>
          <a:ext cx="8200380" cy="422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91">
            <a:extLst>
              <a:ext uri="{FF2B5EF4-FFF2-40B4-BE49-F238E27FC236}">
                <a16:creationId xmlns:a16="http://schemas.microsoft.com/office/drawing/2014/main" xmlns="" id="{043353C0-A3E3-48FB-A4C6-4D9416F2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Основні права споживача, США, 1962 р.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4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1">
            <a:extLst>
              <a:ext uri="{FF2B5EF4-FFF2-40B4-BE49-F238E27FC236}">
                <a16:creationId xmlns:a16="http://schemas.microsoft.com/office/drawing/2014/main" xmlns="" id="{043353C0-A3E3-48FB-A4C6-4D9416F2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588123"/>
            <a:ext cx="12192000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Поінформований споживач:</a:t>
            </a:r>
          </a:p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І лінія політики захисту прав споживачів фінансових послуг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0E473D-919C-461A-8A7D-1FF4A64A5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17433" b="2728"/>
          <a:stretch/>
        </p:blipFill>
        <p:spPr>
          <a:xfrm>
            <a:off x="2109787" y="685800"/>
            <a:ext cx="7972425" cy="47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3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1">
            <a:extLst>
              <a:ext uri="{FF2B5EF4-FFF2-40B4-BE49-F238E27FC236}">
                <a16:creationId xmlns:a16="http://schemas.microsoft.com/office/drawing/2014/main" xmlns="" id="{043353C0-A3E3-48FB-A4C6-4D9416F2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28382"/>
            <a:ext cx="12192000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Нормативно-наглядова система: </a:t>
            </a:r>
          </a:p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ІІ лінія політики захисту прав споживачів фінансових послуг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79E063B-0A28-4727-915E-96A8E24CF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763567"/>
              </p:ext>
            </p:extLst>
          </p:nvPr>
        </p:nvGraphicFramePr>
        <p:xfrm>
          <a:off x="2122535" y="0"/>
          <a:ext cx="8128000" cy="510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51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207A8612-E675-4DEA-B8D0-AE309D8AF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235697"/>
              </p:ext>
            </p:extLst>
          </p:nvPr>
        </p:nvGraphicFramePr>
        <p:xfrm>
          <a:off x="719137" y="361951"/>
          <a:ext cx="10753725" cy="546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91">
            <a:extLst>
              <a:ext uri="{FF2B5EF4-FFF2-40B4-BE49-F238E27FC236}">
                <a16:creationId xmlns:a16="http://schemas.microsoft.com/office/drawing/2014/main" xmlns="" id="{1208CC3E-E815-4313-8E2E-9FAEB395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Базові вимоги щодо розкриття інформації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1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207A8612-E675-4DEA-B8D0-AE309D8AF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00270"/>
              </p:ext>
            </p:extLst>
          </p:nvPr>
        </p:nvGraphicFramePr>
        <p:xfrm>
          <a:off x="719137" y="581025"/>
          <a:ext cx="10753725" cy="524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91">
            <a:extLst>
              <a:ext uri="{FF2B5EF4-FFF2-40B4-BE49-F238E27FC236}">
                <a16:creationId xmlns:a16="http://schemas.microsoft.com/office/drawing/2014/main" xmlns="" id="{1208CC3E-E815-4313-8E2E-9FAEB395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2448"/>
            <a:ext cx="12192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Додаткові вимоги щодо розкриття інформації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7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1">
            <a:extLst>
              <a:ext uri="{FF2B5EF4-FFF2-40B4-BE49-F238E27FC236}">
                <a16:creationId xmlns:a16="http://schemas.microsoft.com/office/drawing/2014/main" xmlns="" id="{043353C0-A3E3-48FB-A4C6-4D9416F2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02423"/>
            <a:ext cx="12192000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rgbClr val="670D4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670D4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Відповідальний бізнес:</a:t>
            </a:r>
          </a:p>
          <a:p>
            <a:pPr algn="ctr" eaLnBrk="1" hangingPunct="1"/>
            <a:r>
              <a:rPr lang="uk-UA" sz="2000" b="1" i="1" dirty="0">
                <a:latin typeface="Arial Narrow" panose="020B0606020202030204" pitchFamily="34" charset="0"/>
              </a:rPr>
              <a:t>ІІІ лінія політики захисту прав споживачів фінансових послуг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73EEABE1-385A-4AC0-8AD0-15169C27E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976007"/>
              </p:ext>
            </p:extLst>
          </p:nvPr>
        </p:nvGraphicFramePr>
        <p:xfrm>
          <a:off x="2031999" y="719666"/>
          <a:ext cx="8912225" cy="4871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460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749</Words>
  <Application>Microsoft Office PowerPoint</Application>
  <PresentationFormat>Произвольный</PresentationFormat>
  <Paragraphs>135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Home</dc:creator>
  <cp:lastModifiedBy>Admin</cp:lastModifiedBy>
  <cp:revision>53</cp:revision>
  <dcterms:created xsi:type="dcterms:W3CDTF">2020-11-02T18:29:42Z</dcterms:created>
  <dcterms:modified xsi:type="dcterms:W3CDTF">2022-12-29T12:05:10Z</dcterms:modified>
</cp:coreProperties>
</file>